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6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62" r:id="rId7"/>
    <p:sldId id="288" r:id="rId8"/>
    <p:sldId id="264" r:id="rId9"/>
    <p:sldId id="265" r:id="rId10"/>
    <p:sldId id="266" r:id="rId11"/>
    <p:sldId id="267" r:id="rId12"/>
    <p:sldId id="268" r:id="rId13"/>
    <p:sldId id="269" r:id="rId14"/>
    <p:sldId id="289" r:id="rId15"/>
    <p:sldId id="272" r:id="rId16"/>
    <p:sldId id="274" r:id="rId17"/>
    <p:sldId id="275" r:id="rId18"/>
    <p:sldId id="277" r:id="rId19"/>
    <p:sldId id="278" r:id="rId20"/>
    <p:sldId id="279" r:id="rId21"/>
    <p:sldId id="290" r:id="rId22"/>
    <p:sldId id="281" r:id="rId23"/>
    <p:sldId id="282" r:id="rId24"/>
    <p:sldId id="283" r:id="rId25"/>
    <p:sldId id="291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0000"/>
    <a:srgbClr val="FFC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525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0" y="66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F5152-2BF8-49DE-AEC7-065D711C20D7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81AF81-25C6-4EA3-87FF-B92FCCBBA6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45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1AF81-25C6-4EA3-87FF-B92FCCBBA6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91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14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629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529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863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1AF81-25C6-4EA3-87FF-B92FCCBBA6A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26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23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11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24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390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6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1AF81-25C6-4EA3-87FF-B92FCCBBA6A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014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316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1AF81-25C6-4EA3-87FF-B92FCCBBA6A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16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151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360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39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1AF81-25C6-4EA3-87FF-B92FCCBBA6A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74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1AF81-25C6-4EA3-87FF-B92FCCBBA6A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10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45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393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904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81AF81-25C6-4EA3-87FF-B92FCCBBA6A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18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43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6B4A6-81A5-4238-8525-7C6EBCF44E7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222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75C1F-CB21-4FC7-96B4-A25B7F4A81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001809-BD65-4C35-920D-9B8050D46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92160D-A6E1-483F-A48C-FDDB5AE88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CCF2C0-B1D3-42A2-BC76-9DEAE8B8B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045AFF-7828-4400-8429-0901E9F4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52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F820A-BC35-423D-9374-7F35155AD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CE1402-F38D-47A5-A0CC-770C14323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DC2D17-53C1-45E9-831E-792011DE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18BE2F-B6D2-431C-9F2C-CBE6CEDB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481936-4715-42BB-B354-6189B868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8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972E8B-3437-466C-9A11-D261E0C2C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B979BF-F217-4982-8A88-661E2EFD3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754BA-7C7B-484A-B8C8-F01CF024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401DC4-E842-4F7A-B2BF-EB569DDF9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1DA267-29CB-4D42-909B-519CB8CE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53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82" y="6380645"/>
            <a:ext cx="12192000" cy="477355"/>
          </a:xfrm>
          <a:prstGeom prst="rect">
            <a:avLst/>
          </a:prstGeom>
        </p:spPr>
      </p:pic>
      <p:pic>
        <p:nvPicPr>
          <p:cNvPr id="15" name="Picture 2" descr="J:\桌面材料\党政素材图片\天安门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77037" y="6031615"/>
            <a:ext cx="2214963" cy="82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6"/>
          <p:cNvSpPr>
            <a:spLocks/>
          </p:cNvSpPr>
          <p:nvPr userDrawn="1"/>
        </p:nvSpPr>
        <p:spPr bwMode="auto">
          <a:xfrm>
            <a:off x="173690" y="62740"/>
            <a:ext cx="881094" cy="790022"/>
          </a:xfrm>
          <a:custGeom>
            <a:avLst/>
            <a:gdLst>
              <a:gd name="T0" fmla="*/ 167 w 390"/>
              <a:gd name="T1" fmla="*/ 4 h 350"/>
              <a:gd name="T2" fmla="*/ 260 w 390"/>
              <a:gd name="T3" fmla="*/ 223 h 350"/>
              <a:gd name="T4" fmla="*/ 151 w 390"/>
              <a:gd name="T5" fmla="*/ 113 h 350"/>
              <a:gd name="T6" fmla="*/ 193 w 390"/>
              <a:gd name="T7" fmla="*/ 71 h 350"/>
              <a:gd name="T8" fmla="*/ 167 w 390"/>
              <a:gd name="T9" fmla="*/ 45 h 350"/>
              <a:gd name="T10" fmla="*/ 114 w 390"/>
              <a:gd name="T11" fmla="*/ 56 h 350"/>
              <a:gd name="T12" fmla="*/ 31 w 390"/>
              <a:gd name="T13" fmla="*/ 139 h 350"/>
              <a:gd name="T14" fmla="*/ 78 w 390"/>
              <a:gd name="T15" fmla="*/ 186 h 350"/>
              <a:gd name="T16" fmla="*/ 109 w 390"/>
              <a:gd name="T17" fmla="*/ 155 h 350"/>
              <a:gd name="T18" fmla="*/ 218 w 390"/>
              <a:gd name="T19" fmla="*/ 264 h 350"/>
              <a:gd name="T20" fmla="*/ 36 w 390"/>
              <a:gd name="T21" fmla="*/ 227 h 350"/>
              <a:gd name="T22" fmla="*/ 10 w 390"/>
              <a:gd name="T23" fmla="*/ 254 h 350"/>
              <a:gd name="T24" fmla="*/ 33 w 390"/>
              <a:gd name="T25" fmla="*/ 283 h 350"/>
              <a:gd name="T26" fmla="*/ 30 w 390"/>
              <a:gd name="T27" fmla="*/ 286 h 350"/>
              <a:gd name="T28" fmla="*/ 25 w 390"/>
              <a:gd name="T29" fmla="*/ 285 h 350"/>
              <a:gd name="T30" fmla="*/ 0 w 390"/>
              <a:gd name="T31" fmla="*/ 311 h 350"/>
              <a:gd name="T32" fmla="*/ 25 w 390"/>
              <a:gd name="T33" fmla="*/ 337 h 350"/>
              <a:gd name="T34" fmla="*/ 52 w 390"/>
              <a:gd name="T35" fmla="*/ 311 h 350"/>
              <a:gd name="T36" fmla="*/ 51 w 390"/>
              <a:gd name="T37" fmla="*/ 307 h 350"/>
              <a:gd name="T38" fmla="*/ 55 w 390"/>
              <a:gd name="T39" fmla="*/ 303 h 350"/>
              <a:gd name="T40" fmla="*/ 260 w 390"/>
              <a:gd name="T41" fmla="*/ 306 h 350"/>
              <a:gd name="T42" fmla="*/ 291 w 390"/>
              <a:gd name="T43" fmla="*/ 337 h 350"/>
              <a:gd name="T44" fmla="*/ 333 w 390"/>
              <a:gd name="T45" fmla="*/ 295 h 350"/>
              <a:gd name="T46" fmla="*/ 302 w 390"/>
              <a:gd name="T47" fmla="*/ 264 h 350"/>
              <a:gd name="T48" fmla="*/ 167 w 390"/>
              <a:gd name="T49" fmla="*/ 4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90" h="350">
                <a:moveTo>
                  <a:pt x="167" y="4"/>
                </a:moveTo>
                <a:cubicBezTo>
                  <a:pt x="253" y="36"/>
                  <a:pt x="305" y="139"/>
                  <a:pt x="260" y="223"/>
                </a:cubicBezTo>
                <a:cubicBezTo>
                  <a:pt x="151" y="113"/>
                  <a:pt x="151" y="113"/>
                  <a:pt x="151" y="113"/>
                </a:cubicBezTo>
                <a:cubicBezTo>
                  <a:pt x="193" y="71"/>
                  <a:pt x="193" y="71"/>
                  <a:pt x="193" y="71"/>
                </a:cubicBezTo>
                <a:cubicBezTo>
                  <a:pt x="167" y="45"/>
                  <a:pt x="167" y="45"/>
                  <a:pt x="167" y="45"/>
                </a:cubicBezTo>
                <a:cubicBezTo>
                  <a:pt x="152" y="59"/>
                  <a:pt x="129" y="62"/>
                  <a:pt x="114" y="56"/>
                </a:cubicBezTo>
                <a:cubicBezTo>
                  <a:pt x="31" y="139"/>
                  <a:pt x="31" y="139"/>
                  <a:pt x="31" y="139"/>
                </a:cubicBezTo>
                <a:cubicBezTo>
                  <a:pt x="78" y="186"/>
                  <a:pt x="78" y="186"/>
                  <a:pt x="78" y="186"/>
                </a:cubicBezTo>
                <a:cubicBezTo>
                  <a:pt x="109" y="155"/>
                  <a:pt x="109" y="155"/>
                  <a:pt x="109" y="155"/>
                </a:cubicBezTo>
                <a:cubicBezTo>
                  <a:pt x="218" y="264"/>
                  <a:pt x="218" y="264"/>
                  <a:pt x="218" y="264"/>
                </a:cubicBezTo>
                <a:cubicBezTo>
                  <a:pt x="165" y="293"/>
                  <a:pt x="91" y="284"/>
                  <a:pt x="36" y="227"/>
                </a:cubicBezTo>
                <a:cubicBezTo>
                  <a:pt x="10" y="254"/>
                  <a:pt x="10" y="254"/>
                  <a:pt x="10" y="254"/>
                </a:cubicBezTo>
                <a:cubicBezTo>
                  <a:pt x="18" y="265"/>
                  <a:pt x="25" y="275"/>
                  <a:pt x="33" y="283"/>
                </a:cubicBezTo>
                <a:cubicBezTo>
                  <a:pt x="32" y="284"/>
                  <a:pt x="30" y="286"/>
                  <a:pt x="30" y="286"/>
                </a:cubicBezTo>
                <a:cubicBezTo>
                  <a:pt x="28" y="286"/>
                  <a:pt x="27" y="285"/>
                  <a:pt x="25" y="285"/>
                </a:cubicBezTo>
                <a:cubicBezTo>
                  <a:pt x="11" y="285"/>
                  <a:pt x="0" y="297"/>
                  <a:pt x="0" y="311"/>
                </a:cubicBezTo>
                <a:cubicBezTo>
                  <a:pt x="0" y="325"/>
                  <a:pt x="11" y="337"/>
                  <a:pt x="25" y="337"/>
                </a:cubicBezTo>
                <a:cubicBezTo>
                  <a:pt x="39" y="337"/>
                  <a:pt x="52" y="325"/>
                  <a:pt x="52" y="311"/>
                </a:cubicBezTo>
                <a:cubicBezTo>
                  <a:pt x="52" y="310"/>
                  <a:pt x="51" y="308"/>
                  <a:pt x="51" y="307"/>
                </a:cubicBezTo>
                <a:cubicBezTo>
                  <a:pt x="55" y="303"/>
                  <a:pt x="55" y="303"/>
                  <a:pt x="55" y="303"/>
                </a:cubicBezTo>
                <a:cubicBezTo>
                  <a:pt x="118" y="345"/>
                  <a:pt x="186" y="350"/>
                  <a:pt x="260" y="306"/>
                </a:cubicBezTo>
                <a:cubicBezTo>
                  <a:pt x="291" y="337"/>
                  <a:pt x="291" y="337"/>
                  <a:pt x="291" y="337"/>
                </a:cubicBezTo>
                <a:cubicBezTo>
                  <a:pt x="333" y="295"/>
                  <a:pt x="333" y="295"/>
                  <a:pt x="333" y="295"/>
                </a:cubicBezTo>
                <a:cubicBezTo>
                  <a:pt x="302" y="264"/>
                  <a:pt x="302" y="264"/>
                  <a:pt x="302" y="264"/>
                </a:cubicBezTo>
                <a:cubicBezTo>
                  <a:pt x="390" y="131"/>
                  <a:pt x="273" y="0"/>
                  <a:pt x="167" y="4"/>
                </a:cubicBezTo>
                <a:close/>
              </a:path>
            </a:pathLst>
          </a:custGeom>
          <a:solidFill>
            <a:schemeClr val="accent1"/>
          </a:solidFill>
          <a:ln w="5" cap="flat">
            <a:noFill/>
            <a:prstDash val="solid"/>
            <a:miter lim="800000"/>
            <a:headEnd/>
            <a:tailEnd/>
          </a:ln>
          <a:effectLst>
            <a:outerShdw blurRad="330200" dist="203200" dir="2700000" algn="tl" rotWithShape="0">
              <a:prstClr val="black">
                <a:alpha val="14000"/>
              </a:prstClr>
            </a:outerShdw>
          </a:effec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7599358"/>
      </p:ext>
    </p:extLst>
  </p:cSld>
  <p:clrMapOvr>
    <a:masterClrMapping/>
  </p:clrMapOvr>
  <p:transition advTm="5000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3DAC1-8CDC-4F72-BEAF-61099179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8D7409-302A-4C16-BCEA-8500AD8A9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8E9B51-9E92-4A00-8120-BF7C54B3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C3A702-2C68-4405-A61E-E4EB1A9D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323DC-2903-476A-A691-BD6C03FDB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4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973844-9986-4F5C-BDCA-D2858264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DBAC1D-5AD5-4370-8A22-48946B03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7D301F-F684-4365-A0CE-A8F40388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DA807D9-0A51-4C52-A26F-83D8CB17DDE5}"/>
              </a:ext>
            </a:extLst>
          </p:cNvPr>
          <p:cNvCxnSpPr/>
          <p:nvPr userDrawn="1"/>
        </p:nvCxnSpPr>
        <p:spPr bwMode="auto">
          <a:xfrm>
            <a:off x="1101120" y="722939"/>
            <a:ext cx="1029038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文本框 15">
            <a:extLst>
              <a:ext uri="{FF2B5EF4-FFF2-40B4-BE49-F238E27FC236}">
                <a16:creationId xmlns:a16="http://schemas.microsoft.com/office/drawing/2014/main" id="{3268BBB6-EF1E-4116-9AE1-EA1D2AB424FB}"/>
              </a:ext>
            </a:extLst>
          </p:cNvPr>
          <p:cNvSpPr txBox="1"/>
          <p:nvPr userDrawn="1"/>
        </p:nvSpPr>
        <p:spPr>
          <a:xfrm>
            <a:off x="1056607" y="178886"/>
            <a:ext cx="7127142" cy="58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99" b="1" dirty="0">
                <a:solidFill>
                  <a:srgbClr val="C00000"/>
                </a:solidFill>
                <a:latin typeface="+mn-ea"/>
              </a:rPr>
              <a:t>请在此输入章节标题（可直接编辑）</a:t>
            </a:r>
          </a:p>
        </p:txBody>
      </p:sp>
    </p:spTree>
    <p:extLst>
      <p:ext uri="{BB962C8B-B14F-4D97-AF65-F5344CB8AC3E}">
        <p14:creationId xmlns:p14="http://schemas.microsoft.com/office/powerpoint/2010/main" val="287436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CA942-54CE-43BE-B1C6-0D0BFD63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419AD-DD9C-46A6-9CDF-96482139C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648867-1C84-44D9-8A1E-1535CE1B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D2FD21-B179-4103-9E2F-39B59FDBE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9D072F-7CEA-4BDF-82B5-7EDEC291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F802D5-4141-46E7-863E-5078ABC0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22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34904-4B99-41AD-B91D-AA9948ED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FDDB47-FC53-4023-9925-F8FC32CC3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07FCC1-584A-4D35-A16E-BD6446698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CB683CC-82D5-48CD-B6ED-62561260F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8AD220-DD26-48B4-8E9E-5B9447E53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B1AB05F-010F-4B38-9199-A01E44775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E9FD9A-2EE4-419A-9FD8-FB5FC3378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21F71E-8112-40D6-8767-D1E88DE93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351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6C2CE-BA46-493C-8C0B-039974C5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EB2783-C42D-4DE0-809A-9E244165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09B505-19FC-40E9-8784-7CC0C3214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4FED44-6BF2-41BF-B3D0-F48EF57F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02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B940A9-AD33-4323-B2D4-9F686682A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66D034-6F5A-4D0F-B5E4-018197F9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4FEB3A-1B0E-4AA0-8040-7B55DE0F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2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802E19-5FAC-44B5-A115-130C7F50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EAE696-8C1B-477E-B0A4-0C310BBDD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09659E-EB84-4BF8-A3F5-9231A09C8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930125-D967-44F7-B0A7-80EF1C56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0DD26B-F5C5-4466-8519-957B1C47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EFB84F-C5D4-43F9-9C1D-B82696333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381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E6B79-69A9-4886-A0A5-512F53058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7BF06BA-7343-401E-A7EA-19C7846CEA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525736B-C0B8-4A90-BA71-C2713318C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BFCFFF-6BDE-4691-B3B6-94E8286E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84018E-F912-40F6-828B-00B97366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2B1A70-93E5-473D-9421-98D7B2CF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180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99577F-1B3C-4AD5-9533-52A59BE1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245A67-626A-4823-884C-5143D3971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A22757-3EFC-4BF6-B690-965E8D79A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8B652-C4AE-4A1E-8950-46533BD1ABCA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AF8DFB-1F14-4EFB-B25D-C4F69CB55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40E4FD-C413-4DFC-A500-9E10D035A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138B3-69C4-40C8-AA2B-9C6CC7D9C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044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jp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6.jp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notesSlide" Target="../notesSlides/notesSlide22.xml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10" Type="http://schemas.openxmlformats.org/officeDocument/2006/relationships/notesSlide" Target="../notesSlides/notesSlide24.xml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10" Type="http://schemas.openxmlformats.org/officeDocument/2006/relationships/image" Target="../media/image9.jpg"/><Relationship Id="rId4" Type="http://schemas.openxmlformats.org/officeDocument/2006/relationships/tags" Target="../tags/tag7.xml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字&#10;&#10;已生成高可信度的说明">
            <a:extLst>
              <a:ext uri="{FF2B5EF4-FFF2-40B4-BE49-F238E27FC236}">
                <a16:creationId xmlns:a16="http://schemas.microsoft.com/office/drawing/2014/main" id="{934044E1-B70C-487C-855B-D1028C9672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14061" r="14909" b="44727"/>
          <a:stretch/>
        </p:blipFill>
        <p:spPr>
          <a:xfrm>
            <a:off x="1961804" y="964276"/>
            <a:ext cx="8412480" cy="2826328"/>
          </a:xfrm>
          <a:prstGeom prst="rect">
            <a:avLst/>
          </a:prstGeom>
        </p:spPr>
      </p:pic>
      <p:pic>
        <p:nvPicPr>
          <p:cNvPr id="6" name="图片 5" descr="图片包含 文字&#10;&#10;已生成高可信度的说明">
            <a:extLst>
              <a:ext uri="{FF2B5EF4-FFF2-40B4-BE49-F238E27FC236}">
                <a16:creationId xmlns:a16="http://schemas.microsoft.com/office/drawing/2014/main" id="{78552345-B55F-4033-AA18-D1B4E2771F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54747" r="14250" b="10788"/>
          <a:stretch/>
        </p:blipFill>
        <p:spPr>
          <a:xfrm>
            <a:off x="1961804" y="3591098"/>
            <a:ext cx="8412480" cy="23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7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 bwMode="auto">
          <a:xfrm>
            <a:off x="1101120" y="722939"/>
            <a:ext cx="1029038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本框 15"/>
          <p:cNvSpPr txBox="1"/>
          <p:nvPr/>
        </p:nvSpPr>
        <p:spPr>
          <a:xfrm>
            <a:off x="1056607" y="178886"/>
            <a:ext cx="7127142" cy="58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199" b="1" dirty="0">
                <a:solidFill>
                  <a:schemeClr val="accent1"/>
                </a:solidFill>
                <a:latin typeface="+mn-ea"/>
              </a:rPr>
              <a:t>请在此输入章节标题（可直接编辑）</a:t>
            </a:r>
          </a:p>
        </p:txBody>
      </p:sp>
      <p:pic>
        <p:nvPicPr>
          <p:cNvPr id="18" name="Picture 4" descr="C:\Documents and Settings\Administrator\My Documents\各行各业素材\党政4\未标题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6" y="67657"/>
            <a:ext cx="837031" cy="75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526309" y="1793137"/>
            <a:ext cx="2625131" cy="2278214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>
            <a:outerShdw blurRad="38100" dist="127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sp>
        <p:nvSpPr>
          <p:cNvPr id="19" name="矩形 18"/>
          <p:cNvSpPr/>
          <p:nvPr/>
        </p:nvSpPr>
        <p:spPr>
          <a:xfrm>
            <a:off x="695856" y="1249647"/>
            <a:ext cx="2961102" cy="237571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330200" dist="1905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4852586" y="1891457"/>
            <a:ext cx="2590676" cy="518323"/>
            <a:chOff x="527312" y="1614772"/>
            <a:chExt cx="2591951" cy="518578"/>
          </a:xfrm>
        </p:grpSpPr>
        <p:sp>
          <p:nvSpPr>
            <p:cNvPr id="21" name="矩形 20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149" tIns="58574" rIns="117149" bIns="58574" rtlCol="0" anchor="ctr"/>
            <a:lstStyle/>
            <a:p>
              <a:pPr algn="ctr"/>
              <a:endParaRPr lang="zh-CN" altLang="en-US" sz="1999">
                <a:latin typeface="+mn-ea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164" tIns="78082" rIns="156164" bIns="78082">
              <a:spAutoFit/>
            </a:bodyPr>
            <a:lstStyle/>
            <a:p>
              <a:pPr algn="just" defTabSz="1561786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999" b="1" dirty="0">
                  <a:solidFill>
                    <a:schemeClr val="bg1"/>
                  </a:solidFill>
                  <a:latin typeface="+mn-ea"/>
                </a:rPr>
                <a:t>这里填写小标题</a:t>
              </a:r>
              <a:endParaRPr lang="en-US" altLang="zh-CN" sz="1999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3" name="MH_Text_1"/>
          <p:cNvSpPr/>
          <p:nvPr>
            <p:custDataLst>
              <p:tags r:id="rId1"/>
            </p:custDataLst>
          </p:nvPr>
        </p:nvSpPr>
        <p:spPr>
          <a:xfrm>
            <a:off x="4459741" y="2682559"/>
            <a:ext cx="3438118" cy="748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02" tIns="0" rIns="159902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32625" y="3203242"/>
            <a:ext cx="2625131" cy="227821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38100" dist="127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/>
          </a:p>
        </p:txBody>
      </p:sp>
      <p:grpSp>
        <p:nvGrpSpPr>
          <p:cNvPr id="26" name="组合 25"/>
          <p:cNvGrpSpPr/>
          <p:nvPr/>
        </p:nvGrpSpPr>
        <p:grpSpPr>
          <a:xfrm>
            <a:off x="4777725" y="4364094"/>
            <a:ext cx="2590676" cy="518323"/>
            <a:chOff x="527312" y="1614772"/>
            <a:chExt cx="2591951" cy="518578"/>
          </a:xfrm>
          <a:solidFill>
            <a:srgbClr val="006699"/>
          </a:solidFill>
        </p:grpSpPr>
        <p:sp>
          <p:nvSpPr>
            <p:cNvPr id="27" name="矩形 26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149" tIns="58574" rIns="117149" bIns="58574" rtlCol="0" anchor="ctr"/>
            <a:lstStyle/>
            <a:p>
              <a:pPr algn="ctr"/>
              <a:endParaRPr lang="zh-CN" altLang="en-US" sz="1999"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  <a:noFill/>
          </p:spPr>
          <p:txBody>
            <a:bodyPr wrap="square" lIns="156164" tIns="78082" rIns="156164" bIns="78082">
              <a:spAutoFit/>
            </a:bodyPr>
            <a:lstStyle/>
            <a:p>
              <a:pPr algn="just" defTabSz="1561786" fontAlgn="base">
                <a:lnSpc>
                  <a:spcPts val="205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999" b="1" dirty="0">
                  <a:solidFill>
                    <a:schemeClr val="bg1"/>
                  </a:solidFill>
                  <a:latin typeface="+mn-ea"/>
                </a:rPr>
                <a:t>这里填写小标题</a:t>
              </a:r>
              <a:endParaRPr lang="en-US" altLang="zh-CN" sz="1999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9" name="MH_Text_1"/>
          <p:cNvSpPr/>
          <p:nvPr>
            <p:custDataLst>
              <p:tags r:id="rId2"/>
            </p:custDataLst>
          </p:nvPr>
        </p:nvSpPr>
        <p:spPr>
          <a:xfrm>
            <a:off x="4384880" y="5155195"/>
            <a:ext cx="3438118" cy="748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02" tIns="0" rIns="159902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43706" y="3576610"/>
            <a:ext cx="2961102" cy="237571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330200" dist="1905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043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1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1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19" grpId="0" animBg="1"/>
      <p:bldP spid="23" grpId="0"/>
      <p:bldP spid="25" grpId="0" animBg="1"/>
      <p:bldP spid="29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9"/>
          <p:cNvGrpSpPr/>
          <p:nvPr/>
        </p:nvGrpSpPr>
        <p:grpSpPr>
          <a:xfrm>
            <a:off x="4876579" y="1965104"/>
            <a:ext cx="1305594" cy="1604653"/>
            <a:chOff x="3606801" y="1795463"/>
            <a:chExt cx="928688" cy="1141413"/>
          </a:xfrm>
        </p:grpSpPr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3606801" y="1795463"/>
              <a:ext cx="928688" cy="1141413"/>
            </a:xfrm>
            <a:custGeom>
              <a:avLst/>
              <a:gdLst/>
              <a:ahLst/>
              <a:cxnLst>
                <a:cxn ang="0">
                  <a:pos x="3" y="110"/>
                </a:cxn>
                <a:cxn ang="0">
                  <a:pos x="247" y="0"/>
                </a:cxn>
                <a:cxn ang="0">
                  <a:pos x="247" y="303"/>
                </a:cxn>
                <a:cxn ang="0">
                  <a:pos x="21" y="303"/>
                </a:cxn>
                <a:cxn ang="0">
                  <a:pos x="3" y="110"/>
                </a:cxn>
              </a:cxnLst>
              <a:rect l="0" t="0" r="r" b="b"/>
              <a:pathLst>
                <a:path w="247" h="303">
                  <a:moveTo>
                    <a:pt x="3" y="110"/>
                  </a:moveTo>
                  <a:cubicBezTo>
                    <a:pt x="103" y="89"/>
                    <a:pt x="184" y="52"/>
                    <a:pt x="247" y="0"/>
                  </a:cubicBezTo>
                  <a:cubicBezTo>
                    <a:pt x="247" y="303"/>
                    <a:pt x="247" y="303"/>
                    <a:pt x="247" y="303"/>
                  </a:cubicBezTo>
                  <a:cubicBezTo>
                    <a:pt x="21" y="303"/>
                    <a:pt x="21" y="303"/>
                    <a:pt x="21" y="303"/>
                  </a:cubicBezTo>
                  <a:cubicBezTo>
                    <a:pt x="5" y="245"/>
                    <a:pt x="0" y="180"/>
                    <a:pt x="3" y="110"/>
                  </a:cubicBez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50" tIns="64275" rIns="128550" bIns="64275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/>
          </p:nvSpPr>
          <p:spPr bwMode="auto">
            <a:xfrm>
              <a:off x="3962400" y="2350968"/>
              <a:ext cx="275623" cy="307615"/>
            </a:xfrm>
            <a:custGeom>
              <a:avLst/>
              <a:gdLst/>
              <a:ahLst/>
              <a:cxnLst>
                <a:cxn ang="0">
                  <a:pos x="374" y="158"/>
                </a:cxn>
                <a:cxn ang="0">
                  <a:pos x="352" y="158"/>
                </a:cxn>
                <a:cxn ang="0">
                  <a:pos x="209" y="0"/>
                </a:cxn>
                <a:cxn ang="0">
                  <a:pos x="67" y="158"/>
                </a:cxn>
                <a:cxn ang="0">
                  <a:pos x="44" y="158"/>
                </a:cxn>
                <a:cxn ang="0">
                  <a:pos x="0" y="203"/>
                </a:cxn>
                <a:cxn ang="0">
                  <a:pos x="0" y="414"/>
                </a:cxn>
                <a:cxn ang="0">
                  <a:pos x="44" y="478"/>
                </a:cxn>
                <a:cxn ang="0">
                  <a:pos x="374" y="478"/>
                </a:cxn>
                <a:cxn ang="0">
                  <a:pos x="428" y="414"/>
                </a:cxn>
                <a:cxn ang="0">
                  <a:pos x="428" y="203"/>
                </a:cxn>
                <a:cxn ang="0">
                  <a:pos x="374" y="158"/>
                </a:cxn>
                <a:cxn ang="0">
                  <a:pos x="247" y="414"/>
                </a:cxn>
                <a:cxn ang="0">
                  <a:pos x="172" y="414"/>
                </a:cxn>
                <a:cxn ang="0">
                  <a:pos x="186" y="309"/>
                </a:cxn>
                <a:cxn ang="0">
                  <a:pos x="161" y="265"/>
                </a:cxn>
                <a:cxn ang="0">
                  <a:pos x="210" y="216"/>
                </a:cxn>
                <a:cxn ang="0">
                  <a:pos x="258" y="264"/>
                </a:cxn>
                <a:cxn ang="0">
                  <a:pos x="232" y="310"/>
                </a:cxn>
                <a:cxn ang="0">
                  <a:pos x="247" y="414"/>
                </a:cxn>
                <a:cxn ang="0">
                  <a:pos x="112" y="158"/>
                </a:cxn>
                <a:cxn ang="0">
                  <a:pos x="209" y="45"/>
                </a:cxn>
                <a:cxn ang="0">
                  <a:pos x="307" y="158"/>
                </a:cxn>
                <a:cxn ang="0">
                  <a:pos x="112" y="158"/>
                </a:cxn>
              </a:cxnLst>
              <a:rect l="0" t="0" r="r" b="b"/>
              <a:pathLst>
                <a:path w="428" h="478">
                  <a:moveTo>
                    <a:pt x="374" y="158"/>
                  </a:moveTo>
                  <a:cubicBezTo>
                    <a:pt x="352" y="158"/>
                    <a:pt x="352" y="158"/>
                    <a:pt x="352" y="158"/>
                  </a:cubicBezTo>
                  <a:cubicBezTo>
                    <a:pt x="352" y="58"/>
                    <a:pt x="292" y="0"/>
                    <a:pt x="209" y="0"/>
                  </a:cubicBezTo>
                  <a:cubicBezTo>
                    <a:pt x="127" y="0"/>
                    <a:pt x="67" y="58"/>
                    <a:pt x="67" y="158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11" y="158"/>
                    <a:pt x="0" y="170"/>
                    <a:pt x="0" y="203"/>
                  </a:cubicBezTo>
                  <a:cubicBezTo>
                    <a:pt x="0" y="414"/>
                    <a:pt x="0" y="414"/>
                    <a:pt x="0" y="414"/>
                  </a:cubicBezTo>
                  <a:cubicBezTo>
                    <a:pt x="0" y="447"/>
                    <a:pt x="11" y="478"/>
                    <a:pt x="44" y="478"/>
                  </a:cubicBezTo>
                  <a:cubicBezTo>
                    <a:pt x="374" y="478"/>
                    <a:pt x="374" y="478"/>
                    <a:pt x="374" y="478"/>
                  </a:cubicBezTo>
                  <a:cubicBezTo>
                    <a:pt x="407" y="478"/>
                    <a:pt x="428" y="447"/>
                    <a:pt x="428" y="414"/>
                  </a:cubicBezTo>
                  <a:cubicBezTo>
                    <a:pt x="428" y="203"/>
                    <a:pt x="428" y="203"/>
                    <a:pt x="428" y="203"/>
                  </a:cubicBezTo>
                  <a:cubicBezTo>
                    <a:pt x="428" y="170"/>
                    <a:pt x="407" y="158"/>
                    <a:pt x="374" y="158"/>
                  </a:cubicBezTo>
                  <a:moveTo>
                    <a:pt x="247" y="414"/>
                  </a:moveTo>
                  <a:cubicBezTo>
                    <a:pt x="172" y="414"/>
                    <a:pt x="172" y="414"/>
                    <a:pt x="172" y="414"/>
                  </a:cubicBezTo>
                  <a:cubicBezTo>
                    <a:pt x="186" y="309"/>
                    <a:pt x="186" y="309"/>
                    <a:pt x="186" y="309"/>
                  </a:cubicBezTo>
                  <a:cubicBezTo>
                    <a:pt x="171" y="301"/>
                    <a:pt x="161" y="283"/>
                    <a:pt x="161" y="265"/>
                  </a:cubicBezTo>
                  <a:cubicBezTo>
                    <a:pt x="161" y="238"/>
                    <a:pt x="183" y="216"/>
                    <a:pt x="210" y="216"/>
                  </a:cubicBezTo>
                  <a:cubicBezTo>
                    <a:pt x="236" y="216"/>
                    <a:pt x="258" y="237"/>
                    <a:pt x="258" y="264"/>
                  </a:cubicBezTo>
                  <a:cubicBezTo>
                    <a:pt x="258" y="282"/>
                    <a:pt x="248" y="302"/>
                    <a:pt x="232" y="310"/>
                  </a:cubicBezTo>
                  <a:lnTo>
                    <a:pt x="247" y="414"/>
                  </a:lnTo>
                  <a:close/>
                  <a:moveTo>
                    <a:pt x="112" y="158"/>
                  </a:moveTo>
                  <a:cubicBezTo>
                    <a:pt x="112" y="66"/>
                    <a:pt x="161" y="45"/>
                    <a:pt x="209" y="45"/>
                  </a:cubicBezTo>
                  <a:cubicBezTo>
                    <a:pt x="258" y="45"/>
                    <a:pt x="307" y="66"/>
                    <a:pt x="307" y="158"/>
                  </a:cubicBezTo>
                  <a:lnTo>
                    <a:pt x="112" y="1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50" tIns="64275" rIns="128550" bIns="64275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81"/>
          <p:cNvGrpSpPr/>
          <p:nvPr/>
        </p:nvGrpSpPr>
        <p:grpSpPr>
          <a:xfrm>
            <a:off x="3769615" y="2066697"/>
            <a:ext cx="1573035" cy="308369"/>
            <a:chOff x="2712812" y="1457456"/>
            <a:chExt cx="1118923" cy="223062"/>
          </a:xfrm>
        </p:grpSpPr>
        <p:cxnSp>
          <p:nvCxnSpPr>
            <p:cNvPr id="51" name="Straight Connector 4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C00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4"/>
            <p:cNvCxnSpPr/>
            <p:nvPr/>
          </p:nvCxnSpPr>
          <p:spPr>
            <a:xfrm rot="10800000" flipV="1">
              <a:off x="2712812" y="1457456"/>
              <a:ext cx="879870" cy="1615"/>
            </a:xfrm>
            <a:prstGeom prst="line">
              <a:avLst/>
            </a:prstGeom>
            <a:ln w="19050" cap="rnd">
              <a:solidFill>
                <a:srgbClr val="C00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>
          <a:xfrm>
            <a:off x="701082" y="1548239"/>
            <a:ext cx="2591351" cy="518458"/>
            <a:chOff x="527312" y="1614772"/>
            <a:chExt cx="2591951" cy="518578"/>
          </a:xfrm>
        </p:grpSpPr>
        <p:sp>
          <p:nvSpPr>
            <p:cNvPr id="54" name="矩形 53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180" tIns="58589" rIns="117180" bIns="58589" rtlCol="0" anchor="ctr"/>
            <a:lstStyle/>
            <a:p>
              <a:pPr algn="ctr"/>
              <a:endParaRPr lang="zh-CN" altLang="en-US" sz="2000" dirty="0">
                <a:latin typeface="+mn-ea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205" tIns="78102" rIns="156205" bIns="78102">
              <a:spAutoFit/>
            </a:bodyPr>
            <a:lstStyle/>
            <a:p>
              <a:pPr algn="just" defTabSz="1562254" fontAlgn="base">
                <a:lnSpc>
                  <a:spcPts val="2051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这里填写小标题</a:t>
              </a:r>
              <a:endParaRPr lang="en-US" altLang="zh-CN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6" name="MH_Text_1"/>
          <p:cNvSpPr/>
          <p:nvPr>
            <p:custDataLst>
              <p:tags r:id="rId1"/>
            </p:custDataLst>
          </p:nvPr>
        </p:nvSpPr>
        <p:spPr>
          <a:xfrm>
            <a:off x="202176" y="2323887"/>
            <a:ext cx="3439014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57" name="Group 50"/>
          <p:cNvGrpSpPr/>
          <p:nvPr/>
        </p:nvGrpSpPr>
        <p:grpSpPr>
          <a:xfrm>
            <a:off x="6266980" y="1960639"/>
            <a:ext cx="1303361" cy="1609117"/>
            <a:chOff x="4595813" y="1792288"/>
            <a:chExt cx="927100" cy="1144588"/>
          </a:xfrm>
        </p:grpSpPr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4595813" y="1792288"/>
              <a:ext cx="927100" cy="1144588"/>
            </a:xfrm>
            <a:custGeom>
              <a:avLst/>
              <a:gdLst/>
              <a:ahLst/>
              <a:cxnLst>
                <a:cxn ang="0">
                  <a:pos x="220" y="304"/>
                </a:cxn>
                <a:cxn ang="0">
                  <a:pos x="0" y="304"/>
                </a:cxn>
                <a:cxn ang="0">
                  <a:pos x="0" y="0"/>
                </a:cxn>
                <a:cxn ang="0">
                  <a:pos x="246" y="111"/>
                </a:cxn>
                <a:cxn ang="0">
                  <a:pos x="220" y="304"/>
                </a:cxn>
              </a:cxnLst>
              <a:rect l="0" t="0" r="r" b="b"/>
              <a:pathLst>
                <a:path w="246" h="304">
                  <a:moveTo>
                    <a:pt x="220" y="304"/>
                  </a:moveTo>
                  <a:cubicBezTo>
                    <a:pt x="0" y="304"/>
                    <a:pt x="0" y="304"/>
                    <a:pt x="0" y="30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6" y="56"/>
                    <a:pt x="158" y="93"/>
                    <a:pt x="246" y="111"/>
                  </a:cubicBezTo>
                  <a:cubicBezTo>
                    <a:pt x="243" y="183"/>
                    <a:pt x="235" y="247"/>
                    <a:pt x="220" y="304"/>
                  </a:cubicBez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50" tIns="64275" rIns="128550" bIns="64275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100"/>
            <p:cNvSpPr>
              <a:spLocks noEditPoints="1"/>
            </p:cNvSpPr>
            <p:nvPr/>
          </p:nvSpPr>
          <p:spPr bwMode="auto">
            <a:xfrm>
              <a:off x="4800600" y="2355899"/>
              <a:ext cx="323697" cy="310304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50" tIns="64275" rIns="128550" bIns="64275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Group 81"/>
          <p:cNvGrpSpPr/>
          <p:nvPr/>
        </p:nvGrpSpPr>
        <p:grpSpPr>
          <a:xfrm flipH="1">
            <a:off x="7121505" y="2067814"/>
            <a:ext cx="1492049" cy="306136"/>
            <a:chOff x="2770419" y="1459071"/>
            <a:chExt cx="1061316" cy="221447"/>
          </a:xfrm>
        </p:grpSpPr>
        <p:cxnSp>
          <p:nvCxnSpPr>
            <p:cNvPr id="61" name="Straight Connector 46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FF0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47"/>
            <p:cNvCxnSpPr/>
            <p:nvPr/>
          </p:nvCxnSpPr>
          <p:spPr>
            <a:xfrm flipH="1" flipV="1">
              <a:off x="2770419" y="1459071"/>
              <a:ext cx="822263" cy="2"/>
            </a:xfrm>
            <a:prstGeom prst="line">
              <a:avLst/>
            </a:prstGeom>
            <a:ln w="19050" cap="rnd">
              <a:solidFill>
                <a:srgbClr val="FF00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/>
          <p:cNvGrpSpPr/>
          <p:nvPr/>
        </p:nvGrpSpPr>
        <p:grpSpPr>
          <a:xfrm>
            <a:off x="8842414" y="1484440"/>
            <a:ext cx="2591351" cy="518458"/>
            <a:chOff x="527312" y="1614772"/>
            <a:chExt cx="2591951" cy="518578"/>
          </a:xfrm>
        </p:grpSpPr>
        <p:sp>
          <p:nvSpPr>
            <p:cNvPr id="64" name="矩形 63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180" tIns="58589" rIns="117180" bIns="58589" rtlCol="0" anchor="ctr"/>
            <a:lstStyle/>
            <a:p>
              <a:pPr algn="ctr"/>
              <a:endParaRPr lang="zh-CN" altLang="en-US" sz="2000" dirty="0">
                <a:latin typeface="+mn-ea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205" tIns="78102" rIns="156205" bIns="78102">
              <a:spAutoFit/>
            </a:bodyPr>
            <a:lstStyle/>
            <a:p>
              <a:pPr algn="just" defTabSz="1562254" fontAlgn="base">
                <a:lnSpc>
                  <a:spcPts val="2051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这里填写小标题</a:t>
              </a:r>
              <a:endParaRPr lang="en-US" altLang="zh-CN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6" name="MH_Text_1"/>
          <p:cNvSpPr/>
          <p:nvPr>
            <p:custDataLst>
              <p:tags r:id="rId2"/>
            </p:custDataLst>
          </p:nvPr>
        </p:nvSpPr>
        <p:spPr>
          <a:xfrm>
            <a:off x="8343508" y="2260087"/>
            <a:ext cx="3439014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67" name="Group 52"/>
          <p:cNvGrpSpPr/>
          <p:nvPr/>
        </p:nvGrpSpPr>
        <p:grpSpPr>
          <a:xfrm>
            <a:off x="6266980" y="3659026"/>
            <a:ext cx="1144905" cy="1446195"/>
            <a:chOff x="4595814" y="3000375"/>
            <a:chExt cx="814388" cy="1028700"/>
          </a:xfrm>
        </p:grpSpPr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4595813" y="3000375"/>
              <a:ext cx="814388" cy="1028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6" y="0"/>
                </a:cxn>
                <a:cxn ang="0">
                  <a:pos x="0" y="273"/>
                </a:cxn>
                <a:cxn ang="0">
                  <a:pos x="0" y="0"/>
                </a:cxn>
              </a:cxnLst>
              <a:rect l="0" t="0" r="r" b="b"/>
              <a:pathLst>
                <a:path w="216" h="273">
                  <a:moveTo>
                    <a:pt x="0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78" y="134"/>
                    <a:pt x="106" y="225"/>
                    <a:pt x="0" y="27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50" tIns="64275" rIns="128550" bIns="64275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62"/>
            <p:cNvSpPr>
              <a:spLocks noEditPoints="1"/>
            </p:cNvSpPr>
            <p:nvPr/>
          </p:nvSpPr>
          <p:spPr bwMode="auto">
            <a:xfrm>
              <a:off x="4737209" y="3175053"/>
              <a:ext cx="330417" cy="333059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50" tIns="64275" rIns="128550" bIns="64275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0" name="Group 81"/>
          <p:cNvGrpSpPr/>
          <p:nvPr/>
        </p:nvGrpSpPr>
        <p:grpSpPr>
          <a:xfrm flipH="1" flipV="1">
            <a:off x="6898165" y="4626868"/>
            <a:ext cx="1492049" cy="306136"/>
            <a:chOff x="2770419" y="1459071"/>
            <a:chExt cx="1061316" cy="221447"/>
          </a:xfrm>
        </p:grpSpPr>
        <p:cxnSp>
          <p:nvCxnSpPr>
            <p:cNvPr id="71" name="Straight Connector 40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rgbClr val="ED7D3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41"/>
            <p:cNvCxnSpPr/>
            <p:nvPr/>
          </p:nvCxnSpPr>
          <p:spPr>
            <a:xfrm flipH="1" flipV="1">
              <a:off x="2770419" y="1459071"/>
              <a:ext cx="822263" cy="2"/>
            </a:xfrm>
            <a:prstGeom prst="line">
              <a:avLst/>
            </a:prstGeom>
            <a:ln w="19050" cap="rnd">
              <a:solidFill>
                <a:srgbClr val="ED7D3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>
            <a:off x="8842414" y="4366523"/>
            <a:ext cx="2591351" cy="518458"/>
            <a:chOff x="527312" y="1614772"/>
            <a:chExt cx="2591951" cy="518578"/>
          </a:xfrm>
        </p:grpSpPr>
        <p:sp>
          <p:nvSpPr>
            <p:cNvPr id="74" name="矩形 73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180" tIns="58589" rIns="117180" bIns="58589" rtlCol="0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205" tIns="78102" rIns="156205" bIns="78102">
              <a:spAutoFit/>
            </a:bodyPr>
            <a:lstStyle/>
            <a:p>
              <a:pPr algn="just" defTabSz="1562254" fontAlgn="base">
                <a:lnSpc>
                  <a:spcPts val="2051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这里填写小标题</a:t>
              </a:r>
              <a:endParaRPr lang="en-US" altLang="zh-CN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76" name="MH_Text_1"/>
          <p:cNvSpPr/>
          <p:nvPr>
            <p:custDataLst>
              <p:tags r:id="rId3"/>
            </p:custDataLst>
          </p:nvPr>
        </p:nvSpPr>
        <p:spPr>
          <a:xfrm>
            <a:off x="8343508" y="5142170"/>
            <a:ext cx="3439014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77" name="Group 51"/>
          <p:cNvGrpSpPr/>
          <p:nvPr/>
        </p:nvGrpSpPr>
        <p:grpSpPr>
          <a:xfrm>
            <a:off x="5012718" y="3659026"/>
            <a:ext cx="1169454" cy="1439501"/>
            <a:chOff x="3703638" y="3000375"/>
            <a:chExt cx="831850" cy="1023938"/>
          </a:xfrm>
        </p:grpSpPr>
        <p:sp>
          <p:nvSpPr>
            <p:cNvPr id="78" name="Freeform 11"/>
            <p:cNvSpPr>
              <a:spLocks/>
            </p:cNvSpPr>
            <p:nvPr/>
          </p:nvSpPr>
          <p:spPr bwMode="auto">
            <a:xfrm>
              <a:off x="3703638" y="3000375"/>
              <a:ext cx="831850" cy="1023938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21" y="272"/>
                </a:cxn>
                <a:cxn ang="0">
                  <a:pos x="0" y="0"/>
                </a:cxn>
                <a:cxn ang="0">
                  <a:pos x="221" y="0"/>
                </a:cxn>
              </a:cxnLst>
              <a:rect l="0" t="0" r="r" b="b"/>
              <a:pathLst>
                <a:path w="221" h="272">
                  <a:moveTo>
                    <a:pt x="221" y="0"/>
                  </a:moveTo>
                  <a:cubicBezTo>
                    <a:pt x="221" y="272"/>
                    <a:pt x="221" y="272"/>
                    <a:pt x="221" y="272"/>
                  </a:cubicBezTo>
                  <a:cubicBezTo>
                    <a:pt x="108" y="207"/>
                    <a:pt x="34" y="116"/>
                    <a:pt x="0" y="0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50" tIns="64275" rIns="128550" bIns="64275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131"/>
            <p:cNvSpPr>
              <a:spLocks/>
            </p:cNvSpPr>
            <p:nvPr/>
          </p:nvSpPr>
          <p:spPr bwMode="auto">
            <a:xfrm>
              <a:off x="4077352" y="3159042"/>
              <a:ext cx="321341" cy="326210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50" tIns="64275" rIns="128550" bIns="64275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Group 81"/>
          <p:cNvGrpSpPr/>
          <p:nvPr/>
        </p:nvGrpSpPr>
        <p:grpSpPr>
          <a:xfrm flipV="1">
            <a:off x="3909288" y="4625752"/>
            <a:ext cx="1573035" cy="308369"/>
            <a:chOff x="2712812" y="1457456"/>
            <a:chExt cx="1118923" cy="223062"/>
          </a:xfrm>
        </p:grpSpPr>
        <p:cxnSp>
          <p:nvCxnSpPr>
            <p:cNvPr id="81" name="Straight Connector 37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38"/>
            <p:cNvCxnSpPr/>
            <p:nvPr/>
          </p:nvCxnSpPr>
          <p:spPr>
            <a:xfrm rot="10800000" flipV="1">
              <a:off x="2712812" y="1457456"/>
              <a:ext cx="879870" cy="1615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1049840" y="4413838"/>
            <a:ext cx="2591351" cy="518458"/>
            <a:chOff x="527312" y="1614772"/>
            <a:chExt cx="2591951" cy="518578"/>
          </a:xfrm>
        </p:grpSpPr>
        <p:sp>
          <p:nvSpPr>
            <p:cNvPr id="84" name="矩形 83"/>
            <p:cNvSpPr/>
            <p:nvPr/>
          </p:nvSpPr>
          <p:spPr>
            <a:xfrm>
              <a:off x="527312" y="1614772"/>
              <a:ext cx="2591951" cy="5185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7180" tIns="58589" rIns="117180" bIns="58589" rtlCol="0" anchor="ctr"/>
            <a:lstStyle/>
            <a:p>
              <a:pPr algn="ctr"/>
              <a:endParaRPr lang="zh-CN" altLang="en-US" sz="2000">
                <a:latin typeface="+mn-ea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96705" y="1677056"/>
              <a:ext cx="2253165" cy="427070"/>
            </a:xfrm>
            <a:prstGeom prst="rect">
              <a:avLst/>
            </a:prstGeom>
          </p:spPr>
          <p:txBody>
            <a:bodyPr wrap="square" lIns="156205" tIns="78102" rIns="156205" bIns="78102">
              <a:spAutoFit/>
            </a:bodyPr>
            <a:lstStyle/>
            <a:p>
              <a:pPr algn="just" defTabSz="1562254" fontAlgn="base">
                <a:lnSpc>
                  <a:spcPts val="2051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这里填写小标题</a:t>
              </a:r>
              <a:endParaRPr lang="en-US" altLang="zh-CN" sz="20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86" name="MH_Text_1"/>
          <p:cNvSpPr/>
          <p:nvPr>
            <p:custDataLst>
              <p:tags r:id="rId4"/>
            </p:custDataLst>
          </p:nvPr>
        </p:nvSpPr>
        <p:spPr>
          <a:xfrm>
            <a:off x="550934" y="5189485"/>
            <a:ext cx="3439014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128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8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3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00"/>
                            </p:stCondLst>
                            <p:childTnLst>
                              <p:par>
                                <p:cTn id="4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2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7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50"/>
                            </p:stCondLst>
                            <p:childTnLst>
                              <p:par>
                                <p:cTn id="5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5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6" grpId="0"/>
      <p:bldP spid="76" grpId="0"/>
      <p:bldP spid="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圆角矩形 123"/>
          <p:cNvSpPr/>
          <p:nvPr/>
        </p:nvSpPr>
        <p:spPr>
          <a:xfrm>
            <a:off x="840102" y="2633312"/>
            <a:ext cx="3263608" cy="3166858"/>
          </a:xfrm>
          <a:prstGeom prst="round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1479642" y="1124484"/>
            <a:ext cx="1929476" cy="1929476"/>
            <a:chOff x="304801" y="673101"/>
            <a:chExt cx="4000500" cy="4000499"/>
          </a:xfrm>
          <a:solidFill>
            <a:schemeClr val="accent1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6" name="同心圆 125"/>
            <p:cNvSpPr/>
            <p:nvPr/>
          </p:nvSpPr>
          <p:spPr>
            <a:xfrm>
              <a:off x="304801" y="673101"/>
              <a:ext cx="4000500" cy="4000499"/>
            </a:xfrm>
            <a:prstGeom prst="donut">
              <a:avLst>
                <a:gd name="adj" fmla="val 487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8" name="椭圆 127"/>
          <p:cNvSpPr/>
          <p:nvPr/>
        </p:nvSpPr>
        <p:spPr>
          <a:xfrm>
            <a:off x="2951417" y="2384495"/>
            <a:ext cx="497632" cy="4976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746423" y="1796901"/>
            <a:ext cx="1415444" cy="584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199" b="1" dirty="0">
                <a:solidFill>
                  <a:schemeClr val="bg1"/>
                </a:solidFill>
                <a:latin typeface="+mn-ea"/>
              </a:rPr>
              <a:t>关键字</a:t>
            </a:r>
          </a:p>
        </p:txBody>
      </p:sp>
      <p:sp>
        <p:nvSpPr>
          <p:cNvPr id="130" name="文本框 129"/>
          <p:cNvSpPr txBox="1"/>
          <p:nvPr/>
        </p:nvSpPr>
        <p:spPr>
          <a:xfrm>
            <a:off x="1053823" y="3260665"/>
            <a:ext cx="2800645" cy="235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1F1F1F"/>
                </a:solidFill>
                <a:latin typeface="等线"/>
              </a:rPr>
              <a:t>点击此处添加文本内容，如关键词、部分简单介绍等。点击此处添加文本内容，如关键词、部分简单介绍等。点击此处添加文本内容，如关键词、部分简单介绍等。点击此处添加文本内容，如关键词、部分简单介绍等。</a:t>
            </a:r>
          </a:p>
        </p:txBody>
      </p:sp>
      <p:sp>
        <p:nvSpPr>
          <p:cNvPr id="131" name="圆角矩形 130"/>
          <p:cNvSpPr/>
          <p:nvPr/>
        </p:nvSpPr>
        <p:spPr>
          <a:xfrm>
            <a:off x="4463023" y="2633310"/>
            <a:ext cx="3263608" cy="3166858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5130089" y="1183016"/>
            <a:ext cx="1929476" cy="1929476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3" name="同心圆 1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5" name="椭圆 134"/>
          <p:cNvSpPr/>
          <p:nvPr/>
        </p:nvSpPr>
        <p:spPr>
          <a:xfrm>
            <a:off x="6672725" y="2384495"/>
            <a:ext cx="497632" cy="4976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24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5445441" y="1856775"/>
            <a:ext cx="1420253" cy="584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199" b="1" dirty="0">
                <a:solidFill>
                  <a:prstClr val="white"/>
                </a:solidFill>
                <a:latin typeface="方正正粗黑简体"/>
              </a:rPr>
              <a:t>关键字</a:t>
            </a:r>
          </a:p>
        </p:txBody>
      </p:sp>
      <p:sp>
        <p:nvSpPr>
          <p:cNvPr id="137" name="文本框 136"/>
          <p:cNvSpPr txBox="1"/>
          <p:nvPr/>
        </p:nvSpPr>
        <p:spPr>
          <a:xfrm>
            <a:off x="4694504" y="3253316"/>
            <a:ext cx="2800645" cy="235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1F1F1F"/>
                </a:solidFill>
                <a:latin typeface="等线"/>
              </a:rPr>
              <a:t>点击此处添加文本内容，如关键词、部分简单介绍等。点击此处添加文本内容，如关键词、部分简单介绍等。点击此处添加文本内容，如关键词、部分简单介绍等。点击此处添加文本内容，如关键词、部分简单介绍等。</a:t>
            </a:r>
          </a:p>
        </p:txBody>
      </p:sp>
      <p:sp>
        <p:nvSpPr>
          <p:cNvPr id="138" name="圆角矩形 137"/>
          <p:cNvSpPr/>
          <p:nvPr/>
        </p:nvSpPr>
        <p:spPr>
          <a:xfrm>
            <a:off x="8107698" y="2633309"/>
            <a:ext cx="3263608" cy="3166858"/>
          </a:xfrm>
          <a:prstGeom prst="roundRect">
            <a:avLst/>
          </a:prstGeom>
          <a:noFill/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8774764" y="1124484"/>
            <a:ext cx="1929476" cy="1929476"/>
            <a:chOff x="304800" y="673100"/>
            <a:chExt cx="4000500" cy="4000500"/>
          </a:xfrm>
          <a:solidFill>
            <a:schemeClr val="accent3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0" name="同心圆 1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2" name="椭圆 141"/>
          <p:cNvSpPr/>
          <p:nvPr/>
        </p:nvSpPr>
        <p:spPr>
          <a:xfrm>
            <a:off x="10320286" y="2384495"/>
            <a:ext cx="497632" cy="49763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2400" dirty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9056771" y="1892042"/>
            <a:ext cx="1420253" cy="5846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3199" b="1" dirty="0">
                <a:solidFill>
                  <a:prstClr val="white"/>
                </a:solidFill>
                <a:latin typeface="方正正粗黑简体"/>
              </a:rPr>
              <a:t>关键字</a:t>
            </a:r>
          </a:p>
        </p:txBody>
      </p:sp>
      <p:sp>
        <p:nvSpPr>
          <p:cNvPr id="144" name="文本框 143"/>
          <p:cNvSpPr txBox="1"/>
          <p:nvPr/>
        </p:nvSpPr>
        <p:spPr>
          <a:xfrm>
            <a:off x="8432489" y="3260665"/>
            <a:ext cx="2800645" cy="235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1F1F1F"/>
                </a:solidFill>
                <a:latin typeface="等线"/>
              </a:rPr>
              <a:t>点击此处添加文本内容，如关键词、部分简单介绍等。点击此处添加文本内容，如关键词、部分简单介绍等。点击此处添加文本内容，如关键词、部分简单介绍等。点击此处添加文本内容，如关键词、部分简单介绍等。</a:t>
            </a:r>
          </a:p>
        </p:txBody>
      </p:sp>
    </p:spTree>
    <p:extLst>
      <p:ext uri="{BB962C8B-B14F-4D97-AF65-F5344CB8AC3E}">
        <p14:creationId xmlns:p14="http://schemas.microsoft.com/office/powerpoint/2010/main" val="3462412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6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8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125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825"/>
                                </p:stCondLst>
                                <p:childTnLst>
                                  <p:par>
                                    <p:cTn id="3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8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8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825"/>
                                </p:stCondLst>
                                <p:childTnLst>
                                  <p:par>
                                    <p:cTn id="4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25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8450"/>
                                </p:stCondLst>
                                <p:childTnLst>
                                  <p:par>
                                    <p:cTn id="4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8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1" dur="8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965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4" grpId="0" animBg="1"/>
          <p:bldP spid="128" grpId="0" animBg="1"/>
          <p:bldP spid="129" grpId="0"/>
          <p:bldP spid="130" grpId="0"/>
          <p:bldP spid="131" grpId="0" animBg="1"/>
          <p:bldP spid="135" grpId="0" animBg="1"/>
          <p:bldP spid="136" grpId="0"/>
          <p:bldP spid="137" grpId="0"/>
          <p:bldP spid="138" grpId="0" animBg="1"/>
          <p:bldP spid="142" grpId="0" animBg="1"/>
          <p:bldP spid="143" grpId="0"/>
          <p:bldP spid="1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28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8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250"/>
                                            <p:tgtEl>
                                              <p:spTgt spid="1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875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6575"/>
                                </p:stCondLst>
                                <p:childTnLst>
                                  <p:par>
                                    <p:cTn id="46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1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1" dur="8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75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5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5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8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1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1" dur="8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11400"/>
                                </p:stCondLst>
                                <p:childTnLst>
                                  <p:par>
                                    <p:cTn id="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25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124" grpId="0" animBg="1"/>
          <p:bldP spid="128" grpId="0" animBg="1"/>
          <p:bldP spid="129" grpId="0"/>
          <p:bldP spid="130" grpId="0"/>
          <p:bldP spid="131" grpId="0" animBg="1"/>
          <p:bldP spid="135" grpId="0" animBg="1"/>
          <p:bldP spid="136" grpId="0"/>
          <p:bldP spid="137" grpId="0"/>
          <p:bldP spid="138" grpId="0" animBg="1"/>
          <p:bldP spid="142" grpId="0" animBg="1"/>
          <p:bldP spid="143" grpId="0"/>
          <p:bldP spid="14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732971" y="1513520"/>
            <a:ext cx="2245723" cy="2245723"/>
            <a:chOff x="974775" y="1681510"/>
            <a:chExt cx="2246243" cy="2246243"/>
          </a:xfrm>
        </p:grpSpPr>
        <p:sp>
          <p:nvSpPr>
            <p:cNvPr id="27" name="椭圆 26"/>
            <p:cNvSpPr/>
            <p:nvPr/>
          </p:nvSpPr>
          <p:spPr>
            <a:xfrm>
              <a:off x="974775" y="1681510"/>
              <a:ext cx="2246243" cy="224624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044900" y="3186482"/>
              <a:ext cx="2105992" cy="360000"/>
            </a:xfrm>
            <a:custGeom>
              <a:avLst/>
              <a:gdLst>
                <a:gd name="connsiteX0" fmla="*/ 0 w 2105992"/>
                <a:gd name="connsiteY0" fmla="*/ 0 h 360000"/>
                <a:gd name="connsiteX1" fmla="*/ 2105992 w 2105992"/>
                <a:gd name="connsiteY1" fmla="*/ 0 h 360000"/>
                <a:gd name="connsiteX2" fmla="*/ 2087857 w 2105992"/>
                <a:gd name="connsiteY2" fmla="*/ 49547 h 360000"/>
                <a:gd name="connsiteX3" fmla="*/ 1919651 w 2105992"/>
                <a:gd name="connsiteY3" fmla="*/ 326787 h 360000"/>
                <a:gd name="connsiteX4" fmla="*/ 1889465 w 2105992"/>
                <a:gd name="connsiteY4" fmla="*/ 360000 h 360000"/>
                <a:gd name="connsiteX5" fmla="*/ 216527 w 2105992"/>
                <a:gd name="connsiteY5" fmla="*/ 360000 h 360000"/>
                <a:gd name="connsiteX6" fmla="*/ 186341 w 2105992"/>
                <a:gd name="connsiteY6" fmla="*/ 326787 h 360000"/>
                <a:gd name="connsiteX7" fmla="*/ 18135 w 2105992"/>
                <a:gd name="connsiteY7" fmla="*/ 49547 h 360000"/>
                <a:gd name="connsiteX8" fmla="*/ 0 w 2105992"/>
                <a:gd name="connsiteY8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992" h="360000">
                  <a:moveTo>
                    <a:pt x="0" y="0"/>
                  </a:moveTo>
                  <a:lnTo>
                    <a:pt x="2105992" y="0"/>
                  </a:lnTo>
                  <a:lnTo>
                    <a:pt x="2087857" y="49547"/>
                  </a:lnTo>
                  <a:cubicBezTo>
                    <a:pt x="2045233" y="150323"/>
                    <a:pt x="1988317" y="243583"/>
                    <a:pt x="1919651" y="326787"/>
                  </a:cubicBezTo>
                  <a:lnTo>
                    <a:pt x="1889465" y="360000"/>
                  </a:lnTo>
                  <a:lnTo>
                    <a:pt x="216527" y="360000"/>
                  </a:lnTo>
                  <a:lnTo>
                    <a:pt x="186341" y="326787"/>
                  </a:lnTo>
                  <a:cubicBezTo>
                    <a:pt x="117675" y="243583"/>
                    <a:pt x="60759" y="150323"/>
                    <a:pt x="18135" y="495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文本框 61"/>
            <p:cNvSpPr txBox="1"/>
            <p:nvPr/>
          </p:nvSpPr>
          <p:spPr>
            <a:xfrm>
              <a:off x="1513418" y="318648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sp>
        <p:nvSpPr>
          <p:cNvPr id="30" name="矩形 60"/>
          <p:cNvSpPr>
            <a:spLocks noChangeArrowheads="1"/>
          </p:cNvSpPr>
          <p:nvPr/>
        </p:nvSpPr>
        <p:spPr bwMode="auto">
          <a:xfrm>
            <a:off x="657205" y="4288715"/>
            <a:ext cx="2590748" cy="95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3517213" y="3418161"/>
            <a:ext cx="2245723" cy="2245723"/>
            <a:chOff x="3728109" y="1681510"/>
            <a:chExt cx="2246243" cy="2246243"/>
          </a:xfrm>
        </p:grpSpPr>
        <p:sp>
          <p:nvSpPr>
            <p:cNvPr id="32" name="椭圆 31"/>
            <p:cNvSpPr/>
            <p:nvPr/>
          </p:nvSpPr>
          <p:spPr>
            <a:xfrm>
              <a:off x="3728109" y="1681510"/>
              <a:ext cx="2246243" cy="2246243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3798234" y="3186482"/>
              <a:ext cx="2105992" cy="360000"/>
            </a:xfrm>
            <a:custGeom>
              <a:avLst/>
              <a:gdLst>
                <a:gd name="connsiteX0" fmla="*/ 0 w 2105992"/>
                <a:gd name="connsiteY0" fmla="*/ 0 h 360000"/>
                <a:gd name="connsiteX1" fmla="*/ 2105992 w 2105992"/>
                <a:gd name="connsiteY1" fmla="*/ 0 h 360000"/>
                <a:gd name="connsiteX2" fmla="*/ 2087857 w 2105992"/>
                <a:gd name="connsiteY2" fmla="*/ 49547 h 360000"/>
                <a:gd name="connsiteX3" fmla="*/ 1919651 w 2105992"/>
                <a:gd name="connsiteY3" fmla="*/ 326787 h 360000"/>
                <a:gd name="connsiteX4" fmla="*/ 1889465 w 2105992"/>
                <a:gd name="connsiteY4" fmla="*/ 360000 h 360000"/>
                <a:gd name="connsiteX5" fmla="*/ 216527 w 2105992"/>
                <a:gd name="connsiteY5" fmla="*/ 360000 h 360000"/>
                <a:gd name="connsiteX6" fmla="*/ 186341 w 2105992"/>
                <a:gd name="connsiteY6" fmla="*/ 326787 h 360000"/>
                <a:gd name="connsiteX7" fmla="*/ 18135 w 2105992"/>
                <a:gd name="connsiteY7" fmla="*/ 49547 h 360000"/>
                <a:gd name="connsiteX8" fmla="*/ 0 w 2105992"/>
                <a:gd name="connsiteY8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992" h="360000">
                  <a:moveTo>
                    <a:pt x="0" y="0"/>
                  </a:moveTo>
                  <a:lnTo>
                    <a:pt x="2105992" y="0"/>
                  </a:lnTo>
                  <a:lnTo>
                    <a:pt x="2087857" y="49547"/>
                  </a:lnTo>
                  <a:cubicBezTo>
                    <a:pt x="2045233" y="150323"/>
                    <a:pt x="1988317" y="243583"/>
                    <a:pt x="1919651" y="326787"/>
                  </a:cubicBezTo>
                  <a:lnTo>
                    <a:pt x="1889465" y="360000"/>
                  </a:lnTo>
                  <a:lnTo>
                    <a:pt x="216527" y="360000"/>
                  </a:lnTo>
                  <a:lnTo>
                    <a:pt x="186341" y="326787"/>
                  </a:lnTo>
                  <a:cubicBezTo>
                    <a:pt x="117675" y="243583"/>
                    <a:pt x="60759" y="150323"/>
                    <a:pt x="18135" y="495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文本框 66"/>
            <p:cNvSpPr txBox="1"/>
            <p:nvPr/>
          </p:nvSpPr>
          <p:spPr>
            <a:xfrm>
              <a:off x="4266752" y="318648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sp>
        <p:nvSpPr>
          <p:cNvPr id="35" name="矩形 60"/>
          <p:cNvSpPr>
            <a:spLocks noChangeArrowheads="1"/>
          </p:cNvSpPr>
          <p:nvPr/>
        </p:nvSpPr>
        <p:spPr bwMode="auto">
          <a:xfrm>
            <a:off x="3384013" y="2082756"/>
            <a:ext cx="2590748" cy="95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238365" y="1513520"/>
            <a:ext cx="2245723" cy="2245723"/>
            <a:chOff x="6481443" y="1681510"/>
            <a:chExt cx="2246243" cy="2246243"/>
          </a:xfrm>
        </p:grpSpPr>
        <p:sp>
          <p:nvSpPr>
            <p:cNvPr id="37" name="椭圆 36"/>
            <p:cNvSpPr/>
            <p:nvPr/>
          </p:nvSpPr>
          <p:spPr>
            <a:xfrm>
              <a:off x="6481443" y="1681510"/>
              <a:ext cx="2246243" cy="2246243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6551568" y="3186482"/>
              <a:ext cx="2105992" cy="360000"/>
            </a:xfrm>
            <a:custGeom>
              <a:avLst/>
              <a:gdLst>
                <a:gd name="connsiteX0" fmla="*/ 0 w 2105992"/>
                <a:gd name="connsiteY0" fmla="*/ 0 h 360000"/>
                <a:gd name="connsiteX1" fmla="*/ 2105992 w 2105992"/>
                <a:gd name="connsiteY1" fmla="*/ 0 h 360000"/>
                <a:gd name="connsiteX2" fmla="*/ 2087857 w 2105992"/>
                <a:gd name="connsiteY2" fmla="*/ 49547 h 360000"/>
                <a:gd name="connsiteX3" fmla="*/ 1919651 w 2105992"/>
                <a:gd name="connsiteY3" fmla="*/ 326787 h 360000"/>
                <a:gd name="connsiteX4" fmla="*/ 1889465 w 2105992"/>
                <a:gd name="connsiteY4" fmla="*/ 360000 h 360000"/>
                <a:gd name="connsiteX5" fmla="*/ 216527 w 2105992"/>
                <a:gd name="connsiteY5" fmla="*/ 360000 h 360000"/>
                <a:gd name="connsiteX6" fmla="*/ 186341 w 2105992"/>
                <a:gd name="connsiteY6" fmla="*/ 326787 h 360000"/>
                <a:gd name="connsiteX7" fmla="*/ 18135 w 2105992"/>
                <a:gd name="connsiteY7" fmla="*/ 49547 h 360000"/>
                <a:gd name="connsiteX8" fmla="*/ 0 w 2105992"/>
                <a:gd name="connsiteY8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992" h="360000">
                  <a:moveTo>
                    <a:pt x="0" y="0"/>
                  </a:moveTo>
                  <a:lnTo>
                    <a:pt x="2105992" y="0"/>
                  </a:lnTo>
                  <a:lnTo>
                    <a:pt x="2087857" y="49547"/>
                  </a:lnTo>
                  <a:cubicBezTo>
                    <a:pt x="2045233" y="150323"/>
                    <a:pt x="1988317" y="243583"/>
                    <a:pt x="1919651" y="326787"/>
                  </a:cubicBezTo>
                  <a:lnTo>
                    <a:pt x="1889465" y="360000"/>
                  </a:lnTo>
                  <a:lnTo>
                    <a:pt x="216527" y="360000"/>
                  </a:lnTo>
                  <a:lnTo>
                    <a:pt x="186341" y="326787"/>
                  </a:lnTo>
                  <a:cubicBezTo>
                    <a:pt x="117675" y="243583"/>
                    <a:pt x="60759" y="150323"/>
                    <a:pt x="18135" y="495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文本框 71"/>
            <p:cNvSpPr txBox="1"/>
            <p:nvPr/>
          </p:nvSpPr>
          <p:spPr>
            <a:xfrm>
              <a:off x="7020086" y="318648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sp>
        <p:nvSpPr>
          <p:cNvPr id="40" name="矩形 60"/>
          <p:cNvSpPr>
            <a:spLocks noChangeArrowheads="1"/>
          </p:cNvSpPr>
          <p:nvPr/>
        </p:nvSpPr>
        <p:spPr bwMode="auto">
          <a:xfrm>
            <a:off x="6005069" y="4288714"/>
            <a:ext cx="2590748" cy="95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9022606" y="3378060"/>
            <a:ext cx="2245723" cy="2245723"/>
            <a:chOff x="9234776" y="1681510"/>
            <a:chExt cx="2246243" cy="2246243"/>
          </a:xfrm>
        </p:grpSpPr>
        <p:sp>
          <p:nvSpPr>
            <p:cNvPr id="42" name="椭圆 41"/>
            <p:cNvSpPr/>
            <p:nvPr/>
          </p:nvSpPr>
          <p:spPr>
            <a:xfrm>
              <a:off x="9234776" y="1681510"/>
              <a:ext cx="2246243" cy="2246243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9304901" y="3186482"/>
              <a:ext cx="2105992" cy="360000"/>
            </a:xfrm>
            <a:custGeom>
              <a:avLst/>
              <a:gdLst>
                <a:gd name="connsiteX0" fmla="*/ 0 w 2105992"/>
                <a:gd name="connsiteY0" fmla="*/ 0 h 360000"/>
                <a:gd name="connsiteX1" fmla="*/ 2105992 w 2105992"/>
                <a:gd name="connsiteY1" fmla="*/ 0 h 360000"/>
                <a:gd name="connsiteX2" fmla="*/ 2087857 w 2105992"/>
                <a:gd name="connsiteY2" fmla="*/ 49547 h 360000"/>
                <a:gd name="connsiteX3" fmla="*/ 1919651 w 2105992"/>
                <a:gd name="connsiteY3" fmla="*/ 326787 h 360000"/>
                <a:gd name="connsiteX4" fmla="*/ 1889465 w 2105992"/>
                <a:gd name="connsiteY4" fmla="*/ 360000 h 360000"/>
                <a:gd name="connsiteX5" fmla="*/ 216527 w 2105992"/>
                <a:gd name="connsiteY5" fmla="*/ 360000 h 360000"/>
                <a:gd name="connsiteX6" fmla="*/ 186341 w 2105992"/>
                <a:gd name="connsiteY6" fmla="*/ 326787 h 360000"/>
                <a:gd name="connsiteX7" fmla="*/ 18135 w 2105992"/>
                <a:gd name="connsiteY7" fmla="*/ 49547 h 360000"/>
                <a:gd name="connsiteX8" fmla="*/ 0 w 2105992"/>
                <a:gd name="connsiteY8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992" h="360000">
                  <a:moveTo>
                    <a:pt x="0" y="0"/>
                  </a:moveTo>
                  <a:lnTo>
                    <a:pt x="2105992" y="0"/>
                  </a:lnTo>
                  <a:lnTo>
                    <a:pt x="2087857" y="49547"/>
                  </a:lnTo>
                  <a:cubicBezTo>
                    <a:pt x="2045233" y="150323"/>
                    <a:pt x="1988317" y="243583"/>
                    <a:pt x="1919651" y="326787"/>
                  </a:cubicBezTo>
                  <a:lnTo>
                    <a:pt x="1889465" y="360000"/>
                  </a:lnTo>
                  <a:lnTo>
                    <a:pt x="216527" y="360000"/>
                  </a:lnTo>
                  <a:lnTo>
                    <a:pt x="186341" y="326787"/>
                  </a:lnTo>
                  <a:cubicBezTo>
                    <a:pt x="117675" y="243583"/>
                    <a:pt x="60759" y="150323"/>
                    <a:pt x="18135" y="495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文本框 76"/>
            <p:cNvSpPr txBox="1"/>
            <p:nvPr/>
          </p:nvSpPr>
          <p:spPr>
            <a:xfrm>
              <a:off x="9773419" y="318648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添加标题</a:t>
              </a:r>
            </a:p>
          </p:txBody>
        </p:sp>
      </p:grpSp>
      <p:sp>
        <p:nvSpPr>
          <p:cNvPr id="45" name="矩形 60"/>
          <p:cNvSpPr>
            <a:spLocks noChangeArrowheads="1"/>
          </p:cNvSpPr>
          <p:nvPr/>
        </p:nvSpPr>
        <p:spPr bwMode="auto">
          <a:xfrm>
            <a:off x="8976041" y="2042991"/>
            <a:ext cx="2590748" cy="95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</a:p>
        </p:txBody>
      </p:sp>
    </p:spTree>
    <p:extLst>
      <p:ext uri="{BB962C8B-B14F-4D97-AF65-F5344CB8AC3E}">
        <p14:creationId xmlns:p14="http://schemas.microsoft.com/office/powerpoint/2010/main" val="1208393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85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5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5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40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C68483-70AE-43C8-A014-45C7A7C0A335}"/>
              </a:ext>
            </a:extLst>
          </p:cNvPr>
          <p:cNvSpPr/>
          <p:nvPr/>
        </p:nvSpPr>
        <p:spPr>
          <a:xfrm>
            <a:off x="6096000" y="3339432"/>
            <a:ext cx="4320619" cy="1030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单击此处添加文字阐述，添加简短问题说明文字，具体说明文字在此处。单击此处添加文字阐述，添加简短问题说明文字，具体说明文字在此处。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4DE073-E4C1-4BEF-A2EE-0EDB13F895DC}"/>
              </a:ext>
            </a:extLst>
          </p:cNvPr>
          <p:cNvSpPr/>
          <p:nvPr/>
        </p:nvSpPr>
        <p:spPr>
          <a:xfrm>
            <a:off x="5088690" y="2482420"/>
            <a:ext cx="6335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请插入标题内容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251794-EAD3-434E-BD10-792D47CD59FD}"/>
              </a:ext>
            </a:extLst>
          </p:cNvPr>
          <p:cNvGrpSpPr/>
          <p:nvPr/>
        </p:nvGrpSpPr>
        <p:grpSpPr>
          <a:xfrm>
            <a:off x="2889732" y="2531685"/>
            <a:ext cx="2887139" cy="923330"/>
            <a:chOff x="2889732" y="2531685"/>
            <a:chExt cx="2887139" cy="9233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51E1BB-F16A-4C4F-A3BB-81D45B43A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431" y="2531685"/>
              <a:ext cx="2564092" cy="897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8555" tIns="34277" rIns="68555" bIns="34277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087B0CA-F55B-43B3-853A-971908F6BBEF}"/>
                </a:ext>
              </a:extLst>
            </p:cNvPr>
            <p:cNvSpPr txBox="1"/>
            <p:nvPr/>
          </p:nvSpPr>
          <p:spPr>
            <a:xfrm>
              <a:off x="2889732" y="2531685"/>
              <a:ext cx="288713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第三章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F7779E6-FCA9-4764-B4A3-D08736B32650}"/>
              </a:ext>
            </a:extLst>
          </p:cNvPr>
          <p:cNvSpPr txBox="1"/>
          <p:nvPr/>
        </p:nvSpPr>
        <p:spPr>
          <a:xfrm>
            <a:off x="0" y="7014765"/>
            <a:ext cx="196079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PPT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定制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静水流深工作室</a:t>
            </a:r>
            <a:endParaRPr lang="en-US" altLang="zh-CN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QQ:    276060523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电话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18928897164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微信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</a:t>
            </a:r>
            <a:r>
              <a:rPr lang="en-US" altLang="zh-CN" sz="1200" dirty="0" err="1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whishile</a:t>
            </a:r>
            <a:endParaRPr lang="zh-CN" altLang="en-US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6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flas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5"/>
          <p:cNvSpPr>
            <a:spLocks noChangeArrowheads="1"/>
          </p:cNvSpPr>
          <p:nvPr/>
        </p:nvSpPr>
        <p:spPr bwMode="auto">
          <a:xfrm>
            <a:off x="1141325" y="1857917"/>
            <a:ext cx="1604396" cy="1604396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id-ID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6" name="Group 139"/>
          <p:cNvGrpSpPr/>
          <p:nvPr/>
        </p:nvGrpSpPr>
        <p:grpSpPr>
          <a:xfrm>
            <a:off x="958293" y="1674886"/>
            <a:ext cx="1969294" cy="1969294"/>
            <a:chOff x="1119258" y="2257147"/>
            <a:chExt cx="1868076" cy="1868076"/>
          </a:xfrm>
          <a:solidFill>
            <a:srgbClr val="C00000"/>
          </a:solidFill>
        </p:grpSpPr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2495041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2075273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2796131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2796131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Freeform 10"/>
            <p:cNvSpPr>
              <a:spLocks/>
            </p:cNvSpPr>
            <p:nvPr/>
          </p:nvSpPr>
          <p:spPr bwMode="auto">
            <a:xfrm>
              <a:off x="2495041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2075273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1606057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1256616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14"/>
            <p:cNvSpPr>
              <a:spLocks/>
            </p:cNvSpPr>
            <p:nvPr/>
          </p:nvSpPr>
          <p:spPr bwMode="auto">
            <a:xfrm>
              <a:off x="1119258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15"/>
            <p:cNvSpPr>
              <a:spLocks/>
            </p:cNvSpPr>
            <p:nvPr/>
          </p:nvSpPr>
          <p:spPr bwMode="auto">
            <a:xfrm>
              <a:off x="1119258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16"/>
            <p:cNvSpPr>
              <a:spLocks/>
            </p:cNvSpPr>
            <p:nvPr/>
          </p:nvSpPr>
          <p:spPr bwMode="auto">
            <a:xfrm>
              <a:off x="1256616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17"/>
            <p:cNvSpPr>
              <a:spLocks/>
            </p:cNvSpPr>
            <p:nvPr/>
          </p:nvSpPr>
          <p:spPr bwMode="auto">
            <a:xfrm>
              <a:off x="1606057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9" name="Group 167"/>
          <p:cNvGrpSpPr/>
          <p:nvPr/>
        </p:nvGrpSpPr>
        <p:grpSpPr>
          <a:xfrm>
            <a:off x="1687210" y="2354298"/>
            <a:ext cx="547797" cy="627084"/>
            <a:chOff x="2005013" y="4152900"/>
            <a:chExt cx="603250" cy="690563"/>
          </a:xfrm>
          <a:solidFill>
            <a:schemeClr val="bg1"/>
          </a:solidFill>
        </p:grpSpPr>
        <p:sp>
          <p:nvSpPr>
            <p:cNvPr id="50" name="Freeform 193"/>
            <p:cNvSpPr>
              <a:spLocks noEditPoints="1"/>
            </p:cNvSpPr>
            <p:nvPr/>
          </p:nvSpPr>
          <p:spPr bwMode="auto">
            <a:xfrm>
              <a:off x="2005013" y="4152900"/>
              <a:ext cx="603250" cy="690563"/>
            </a:xfrm>
            <a:custGeom>
              <a:avLst/>
              <a:gdLst>
                <a:gd name="T0" fmla="*/ 4158 w 14060"/>
                <a:gd name="T1" fmla="*/ 5259 h 16095"/>
                <a:gd name="T2" fmla="*/ 1877 w 14060"/>
                <a:gd name="T3" fmla="*/ 4442 h 16095"/>
                <a:gd name="T4" fmla="*/ 1004 w 14060"/>
                <a:gd name="T5" fmla="*/ 3269 h 16095"/>
                <a:gd name="T6" fmla="*/ 1877 w 14060"/>
                <a:gd name="T7" fmla="*/ 2095 h 16095"/>
                <a:gd name="T8" fmla="*/ 4158 w 14060"/>
                <a:gd name="T9" fmla="*/ 1279 h 16095"/>
                <a:gd name="T10" fmla="*/ 7340 w 14060"/>
                <a:gd name="T11" fmla="*/ 1009 h 16095"/>
                <a:gd name="T12" fmla="*/ 10399 w 14060"/>
                <a:gd name="T13" fmla="*/ 1392 h 16095"/>
                <a:gd name="T14" fmla="*/ 12461 w 14060"/>
                <a:gd name="T15" fmla="*/ 2288 h 16095"/>
                <a:gd name="T16" fmla="*/ 13025 w 14060"/>
                <a:gd name="T17" fmla="*/ 3501 h 16095"/>
                <a:gd name="T18" fmla="*/ 11859 w 14060"/>
                <a:gd name="T19" fmla="*/ 4623 h 16095"/>
                <a:gd name="T20" fmla="*/ 9376 w 14060"/>
                <a:gd name="T21" fmla="*/ 5355 h 16095"/>
                <a:gd name="T22" fmla="*/ 13055 w 14060"/>
                <a:gd name="T23" fmla="*/ 6798 h 16095"/>
                <a:gd name="T24" fmla="*/ 12329 w 14060"/>
                <a:gd name="T25" fmla="*/ 7877 h 16095"/>
                <a:gd name="T26" fmla="*/ 10154 w 14060"/>
                <a:gd name="T27" fmla="*/ 8729 h 16095"/>
                <a:gd name="T28" fmla="*/ 7030 w 14060"/>
                <a:gd name="T29" fmla="*/ 9053 h 16095"/>
                <a:gd name="T30" fmla="*/ 3906 w 14060"/>
                <a:gd name="T31" fmla="*/ 8729 h 16095"/>
                <a:gd name="T32" fmla="*/ 1731 w 14060"/>
                <a:gd name="T33" fmla="*/ 7877 h 16095"/>
                <a:gd name="T34" fmla="*/ 1005 w 14060"/>
                <a:gd name="T35" fmla="*/ 6798 h 16095"/>
                <a:gd name="T36" fmla="*/ 2178 w 14060"/>
                <a:gd name="T37" fmla="*/ 5717 h 16095"/>
                <a:gd name="T38" fmla="*/ 4255 w 14060"/>
                <a:gd name="T39" fmla="*/ 6300 h 16095"/>
                <a:gd name="T40" fmla="*/ 6598 w 14060"/>
                <a:gd name="T41" fmla="*/ 6533 h 16095"/>
                <a:gd name="T42" fmla="*/ 8968 w 14060"/>
                <a:gd name="T43" fmla="*/ 6425 h 16095"/>
                <a:gd name="T44" fmla="*/ 11177 w 14060"/>
                <a:gd name="T45" fmla="*/ 5970 h 16095"/>
                <a:gd name="T46" fmla="*/ 12929 w 14060"/>
                <a:gd name="T47" fmla="*/ 5154 h 16095"/>
                <a:gd name="T48" fmla="*/ 12866 w 14060"/>
                <a:gd name="T49" fmla="*/ 10385 h 16095"/>
                <a:gd name="T50" fmla="*/ 11291 w 14060"/>
                <a:gd name="T51" fmla="*/ 11413 h 16095"/>
                <a:gd name="T52" fmla="*/ 8535 w 14060"/>
                <a:gd name="T53" fmla="*/ 12001 h 16095"/>
                <a:gd name="T54" fmla="*/ 5238 w 14060"/>
                <a:gd name="T55" fmla="*/ 11971 h 16095"/>
                <a:gd name="T56" fmla="*/ 2570 w 14060"/>
                <a:gd name="T57" fmla="*/ 11335 h 16095"/>
                <a:gd name="T58" fmla="*/ 1127 w 14060"/>
                <a:gd name="T59" fmla="*/ 10277 h 16095"/>
                <a:gd name="T60" fmla="*/ 1334 w 14060"/>
                <a:gd name="T61" fmla="*/ 8216 h 16095"/>
                <a:gd name="T62" fmla="*/ 3083 w 14060"/>
                <a:gd name="T63" fmla="*/ 9035 h 16095"/>
                <a:gd name="T64" fmla="*/ 5412 w 14060"/>
                <a:gd name="T65" fmla="*/ 9477 h 16095"/>
                <a:gd name="T66" fmla="*/ 7960 w 14060"/>
                <a:gd name="T67" fmla="*/ 9530 h 16095"/>
                <a:gd name="T68" fmla="*/ 10383 w 14060"/>
                <a:gd name="T69" fmla="*/ 9193 h 16095"/>
                <a:gd name="T70" fmla="*/ 12328 w 14060"/>
                <a:gd name="T71" fmla="*/ 8477 h 16095"/>
                <a:gd name="T72" fmla="*/ 12986 w 14060"/>
                <a:gd name="T73" fmla="*/ 13170 h 16095"/>
                <a:gd name="T74" fmla="*/ 11680 w 14060"/>
                <a:gd name="T75" fmla="*/ 14265 h 16095"/>
                <a:gd name="T76" fmla="*/ 9102 w 14060"/>
                <a:gd name="T77" fmla="*/ 14951 h 16095"/>
                <a:gd name="T78" fmla="*/ 5816 w 14060"/>
                <a:gd name="T79" fmla="*/ 15043 h 16095"/>
                <a:gd name="T80" fmla="*/ 2979 w 14060"/>
                <a:gd name="T81" fmla="*/ 14501 h 16095"/>
                <a:gd name="T82" fmla="*/ 1275 w 14060"/>
                <a:gd name="T83" fmla="*/ 13499 h 16095"/>
                <a:gd name="T84" fmla="*/ 1459 w 14060"/>
                <a:gd name="T85" fmla="*/ 11324 h 16095"/>
                <a:gd name="T86" fmla="*/ 3277 w 14060"/>
                <a:gd name="T87" fmla="*/ 12109 h 16095"/>
                <a:gd name="T88" fmla="*/ 5640 w 14060"/>
                <a:gd name="T89" fmla="*/ 12516 h 16095"/>
                <a:gd name="T90" fmla="*/ 8191 w 14060"/>
                <a:gd name="T91" fmla="*/ 12534 h 16095"/>
                <a:gd name="T92" fmla="*/ 10586 w 14060"/>
                <a:gd name="T93" fmla="*/ 12162 h 16095"/>
                <a:gd name="T94" fmla="*/ 12468 w 14060"/>
                <a:gd name="T95" fmla="*/ 11410 h 16095"/>
                <a:gd name="T96" fmla="*/ 5756 w 14060"/>
                <a:gd name="T97" fmla="*/ 48 h 16095"/>
                <a:gd name="T98" fmla="*/ 2501 w 14060"/>
                <a:gd name="T99" fmla="*/ 695 h 16095"/>
                <a:gd name="T100" fmla="*/ 359 w 14060"/>
                <a:gd name="T101" fmla="*/ 2134 h 16095"/>
                <a:gd name="T102" fmla="*/ 163 w 14060"/>
                <a:gd name="T103" fmla="*/ 13611 h 16095"/>
                <a:gd name="T104" fmla="*/ 2001 w 14060"/>
                <a:gd name="T105" fmla="*/ 15199 h 16095"/>
                <a:gd name="T106" fmla="*/ 5124 w 14060"/>
                <a:gd name="T107" fmla="*/ 15985 h 16095"/>
                <a:gd name="T108" fmla="*/ 8621 w 14060"/>
                <a:gd name="T109" fmla="*/ 16020 h 16095"/>
                <a:gd name="T110" fmla="*/ 11814 w 14060"/>
                <a:gd name="T111" fmla="*/ 15302 h 16095"/>
                <a:gd name="T112" fmla="*/ 13808 w 14060"/>
                <a:gd name="T113" fmla="*/ 13789 h 16095"/>
                <a:gd name="T114" fmla="*/ 13808 w 14060"/>
                <a:gd name="T115" fmla="*/ 2305 h 16095"/>
                <a:gd name="T116" fmla="*/ 11814 w 14060"/>
                <a:gd name="T117" fmla="*/ 792 h 16095"/>
                <a:gd name="T118" fmla="*/ 8621 w 14060"/>
                <a:gd name="T119" fmla="*/ 75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60" h="16095">
                  <a:moveTo>
                    <a:pt x="7030" y="5533"/>
                  </a:moveTo>
                  <a:lnTo>
                    <a:pt x="6720" y="5530"/>
                  </a:lnTo>
                  <a:lnTo>
                    <a:pt x="6413" y="5521"/>
                  </a:lnTo>
                  <a:lnTo>
                    <a:pt x="6112" y="5507"/>
                  </a:lnTo>
                  <a:lnTo>
                    <a:pt x="5816" y="5486"/>
                  </a:lnTo>
                  <a:lnTo>
                    <a:pt x="5524" y="5461"/>
                  </a:lnTo>
                  <a:lnTo>
                    <a:pt x="5238" y="5431"/>
                  </a:lnTo>
                  <a:lnTo>
                    <a:pt x="4958" y="5395"/>
                  </a:lnTo>
                  <a:lnTo>
                    <a:pt x="4684" y="5355"/>
                  </a:lnTo>
                  <a:lnTo>
                    <a:pt x="4418" y="5309"/>
                  </a:lnTo>
                  <a:lnTo>
                    <a:pt x="4158" y="5259"/>
                  </a:lnTo>
                  <a:lnTo>
                    <a:pt x="3906" y="5205"/>
                  </a:lnTo>
                  <a:lnTo>
                    <a:pt x="3661" y="5145"/>
                  </a:lnTo>
                  <a:lnTo>
                    <a:pt x="3425" y="5083"/>
                  </a:lnTo>
                  <a:lnTo>
                    <a:pt x="3197" y="5016"/>
                  </a:lnTo>
                  <a:lnTo>
                    <a:pt x="2979" y="4944"/>
                  </a:lnTo>
                  <a:lnTo>
                    <a:pt x="2769" y="4870"/>
                  </a:lnTo>
                  <a:lnTo>
                    <a:pt x="2570" y="4791"/>
                  </a:lnTo>
                  <a:lnTo>
                    <a:pt x="2380" y="4709"/>
                  </a:lnTo>
                  <a:lnTo>
                    <a:pt x="2201" y="4623"/>
                  </a:lnTo>
                  <a:lnTo>
                    <a:pt x="2034" y="4535"/>
                  </a:lnTo>
                  <a:lnTo>
                    <a:pt x="1877" y="4442"/>
                  </a:lnTo>
                  <a:lnTo>
                    <a:pt x="1731" y="4348"/>
                  </a:lnTo>
                  <a:lnTo>
                    <a:pt x="1599" y="4250"/>
                  </a:lnTo>
                  <a:lnTo>
                    <a:pt x="1477" y="4149"/>
                  </a:lnTo>
                  <a:lnTo>
                    <a:pt x="1370" y="4047"/>
                  </a:lnTo>
                  <a:lnTo>
                    <a:pt x="1275" y="3942"/>
                  </a:lnTo>
                  <a:lnTo>
                    <a:pt x="1194" y="3835"/>
                  </a:lnTo>
                  <a:lnTo>
                    <a:pt x="1127" y="3725"/>
                  </a:lnTo>
                  <a:lnTo>
                    <a:pt x="1074" y="3613"/>
                  </a:lnTo>
                  <a:lnTo>
                    <a:pt x="1035" y="3501"/>
                  </a:lnTo>
                  <a:lnTo>
                    <a:pt x="1012" y="3386"/>
                  </a:lnTo>
                  <a:lnTo>
                    <a:pt x="1004" y="3269"/>
                  </a:lnTo>
                  <a:lnTo>
                    <a:pt x="1012" y="3153"/>
                  </a:lnTo>
                  <a:lnTo>
                    <a:pt x="1035" y="3038"/>
                  </a:lnTo>
                  <a:lnTo>
                    <a:pt x="1074" y="2924"/>
                  </a:lnTo>
                  <a:lnTo>
                    <a:pt x="1127" y="2813"/>
                  </a:lnTo>
                  <a:lnTo>
                    <a:pt x="1194" y="2703"/>
                  </a:lnTo>
                  <a:lnTo>
                    <a:pt x="1275" y="2596"/>
                  </a:lnTo>
                  <a:lnTo>
                    <a:pt x="1370" y="2491"/>
                  </a:lnTo>
                  <a:lnTo>
                    <a:pt x="1477" y="2388"/>
                  </a:lnTo>
                  <a:lnTo>
                    <a:pt x="1599" y="2288"/>
                  </a:lnTo>
                  <a:lnTo>
                    <a:pt x="1731" y="2190"/>
                  </a:lnTo>
                  <a:lnTo>
                    <a:pt x="1877" y="2095"/>
                  </a:lnTo>
                  <a:lnTo>
                    <a:pt x="2034" y="2004"/>
                  </a:lnTo>
                  <a:lnTo>
                    <a:pt x="2201" y="1915"/>
                  </a:lnTo>
                  <a:lnTo>
                    <a:pt x="2380" y="1830"/>
                  </a:lnTo>
                  <a:lnTo>
                    <a:pt x="2570" y="1747"/>
                  </a:lnTo>
                  <a:lnTo>
                    <a:pt x="2769" y="1669"/>
                  </a:lnTo>
                  <a:lnTo>
                    <a:pt x="2979" y="1593"/>
                  </a:lnTo>
                  <a:lnTo>
                    <a:pt x="3197" y="1523"/>
                  </a:lnTo>
                  <a:lnTo>
                    <a:pt x="3425" y="1456"/>
                  </a:lnTo>
                  <a:lnTo>
                    <a:pt x="3661" y="1392"/>
                  </a:lnTo>
                  <a:lnTo>
                    <a:pt x="3906" y="1334"/>
                  </a:lnTo>
                  <a:lnTo>
                    <a:pt x="4158" y="1279"/>
                  </a:lnTo>
                  <a:lnTo>
                    <a:pt x="4418" y="1229"/>
                  </a:lnTo>
                  <a:lnTo>
                    <a:pt x="4684" y="1184"/>
                  </a:lnTo>
                  <a:lnTo>
                    <a:pt x="4958" y="1143"/>
                  </a:lnTo>
                  <a:lnTo>
                    <a:pt x="5238" y="1108"/>
                  </a:lnTo>
                  <a:lnTo>
                    <a:pt x="5524" y="1077"/>
                  </a:lnTo>
                  <a:lnTo>
                    <a:pt x="5816" y="1052"/>
                  </a:lnTo>
                  <a:lnTo>
                    <a:pt x="6112" y="1032"/>
                  </a:lnTo>
                  <a:lnTo>
                    <a:pt x="6413" y="1018"/>
                  </a:lnTo>
                  <a:lnTo>
                    <a:pt x="6720" y="1009"/>
                  </a:lnTo>
                  <a:lnTo>
                    <a:pt x="7030" y="1006"/>
                  </a:lnTo>
                  <a:lnTo>
                    <a:pt x="7340" y="1009"/>
                  </a:lnTo>
                  <a:lnTo>
                    <a:pt x="7647" y="1018"/>
                  </a:lnTo>
                  <a:lnTo>
                    <a:pt x="7948" y="1032"/>
                  </a:lnTo>
                  <a:lnTo>
                    <a:pt x="8244" y="1052"/>
                  </a:lnTo>
                  <a:lnTo>
                    <a:pt x="8536" y="1077"/>
                  </a:lnTo>
                  <a:lnTo>
                    <a:pt x="8822" y="1108"/>
                  </a:lnTo>
                  <a:lnTo>
                    <a:pt x="9102" y="1143"/>
                  </a:lnTo>
                  <a:lnTo>
                    <a:pt x="9376" y="1184"/>
                  </a:lnTo>
                  <a:lnTo>
                    <a:pt x="9642" y="1229"/>
                  </a:lnTo>
                  <a:lnTo>
                    <a:pt x="9902" y="1279"/>
                  </a:lnTo>
                  <a:lnTo>
                    <a:pt x="10154" y="1334"/>
                  </a:lnTo>
                  <a:lnTo>
                    <a:pt x="10399" y="1392"/>
                  </a:lnTo>
                  <a:lnTo>
                    <a:pt x="10635" y="1456"/>
                  </a:lnTo>
                  <a:lnTo>
                    <a:pt x="10863" y="1523"/>
                  </a:lnTo>
                  <a:lnTo>
                    <a:pt x="11081" y="1593"/>
                  </a:lnTo>
                  <a:lnTo>
                    <a:pt x="11291" y="1669"/>
                  </a:lnTo>
                  <a:lnTo>
                    <a:pt x="11490" y="1747"/>
                  </a:lnTo>
                  <a:lnTo>
                    <a:pt x="11680" y="1830"/>
                  </a:lnTo>
                  <a:lnTo>
                    <a:pt x="11859" y="1915"/>
                  </a:lnTo>
                  <a:lnTo>
                    <a:pt x="12026" y="2004"/>
                  </a:lnTo>
                  <a:lnTo>
                    <a:pt x="12183" y="2095"/>
                  </a:lnTo>
                  <a:lnTo>
                    <a:pt x="12329" y="2190"/>
                  </a:lnTo>
                  <a:lnTo>
                    <a:pt x="12461" y="2288"/>
                  </a:lnTo>
                  <a:lnTo>
                    <a:pt x="12583" y="2388"/>
                  </a:lnTo>
                  <a:lnTo>
                    <a:pt x="12690" y="2491"/>
                  </a:lnTo>
                  <a:lnTo>
                    <a:pt x="12785" y="2596"/>
                  </a:lnTo>
                  <a:lnTo>
                    <a:pt x="12866" y="2703"/>
                  </a:lnTo>
                  <a:lnTo>
                    <a:pt x="12933" y="2813"/>
                  </a:lnTo>
                  <a:lnTo>
                    <a:pt x="12986" y="2924"/>
                  </a:lnTo>
                  <a:lnTo>
                    <a:pt x="13025" y="3038"/>
                  </a:lnTo>
                  <a:lnTo>
                    <a:pt x="13048" y="3153"/>
                  </a:lnTo>
                  <a:lnTo>
                    <a:pt x="13056" y="3269"/>
                  </a:lnTo>
                  <a:lnTo>
                    <a:pt x="13048" y="3386"/>
                  </a:lnTo>
                  <a:lnTo>
                    <a:pt x="13025" y="3501"/>
                  </a:lnTo>
                  <a:lnTo>
                    <a:pt x="12986" y="3613"/>
                  </a:lnTo>
                  <a:lnTo>
                    <a:pt x="12933" y="3725"/>
                  </a:lnTo>
                  <a:lnTo>
                    <a:pt x="12866" y="3835"/>
                  </a:lnTo>
                  <a:lnTo>
                    <a:pt x="12785" y="3942"/>
                  </a:lnTo>
                  <a:lnTo>
                    <a:pt x="12690" y="4047"/>
                  </a:lnTo>
                  <a:lnTo>
                    <a:pt x="12583" y="4149"/>
                  </a:lnTo>
                  <a:lnTo>
                    <a:pt x="12461" y="4250"/>
                  </a:lnTo>
                  <a:lnTo>
                    <a:pt x="12329" y="4348"/>
                  </a:lnTo>
                  <a:lnTo>
                    <a:pt x="12183" y="4442"/>
                  </a:lnTo>
                  <a:lnTo>
                    <a:pt x="12026" y="4535"/>
                  </a:lnTo>
                  <a:lnTo>
                    <a:pt x="11859" y="4623"/>
                  </a:lnTo>
                  <a:lnTo>
                    <a:pt x="11680" y="4709"/>
                  </a:lnTo>
                  <a:lnTo>
                    <a:pt x="11490" y="4791"/>
                  </a:lnTo>
                  <a:lnTo>
                    <a:pt x="11291" y="4870"/>
                  </a:lnTo>
                  <a:lnTo>
                    <a:pt x="11081" y="4944"/>
                  </a:lnTo>
                  <a:lnTo>
                    <a:pt x="10863" y="5016"/>
                  </a:lnTo>
                  <a:lnTo>
                    <a:pt x="10635" y="5083"/>
                  </a:lnTo>
                  <a:lnTo>
                    <a:pt x="10399" y="5145"/>
                  </a:lnTo>
                  <a:lnTo>
                    <a:pt x="10154" y="5205"/>
                  </a:lnTo>
                  <a:lnTo>
                    <a:pt x="9902" y="5259"/>
                  </a:lnTo>
                  <a:lnTo>
                    <a:pt x="9642" y="5309"/>
                  </a:lnTo>
                  <a:lnTo>
                    <a:pt x="9376" y="5355"/>
                  </a:lnTo>
                  <a:lnTo>
                    <a:pt x="9102" y="5395"/>
                  </a:lnTo>
                  <a:lnTo>
                    <a:pt x="8822" y="5431"/>
                  </a:lnTo>
                  <a:lnTo>
                    <a:pt x="8536" y="5461"/>
                  </a:lnTo>
                  <a:lnTo>
                    <a:pt x="8244" y="5486"/>
                  </a:lnTo>
                  <a:lnTo>
                    <a:pt x="7948" y="5507"/>
                  </a:lnTo>
                  <a:lnTo>
                    <a:pt x="7647" y="5521"/>
                  </a:lnTo>
                  <a:lnTo>
                    <a:pt x="7340" y="5530"/>
                  </a:lnTo>
                  <a:lnTo>
                    <a:pt x="7030" y="5533"/>
                  </a:lnTo>
                  <a:close/>
                  <a:moveTo>
                    <a:pt x="13056" y="6790"/>
                  </a:moveTo>
                  <a:lnTo>
                    <a:pt x="13054" y="6790"/>
                  </a:lnTo>
                  <a:lnTo>
                    <a:pt x="13055" y="6798"/>
                  </a:lnTo>
                  <a:lnTo>
                    <a:pt x="13056" y="6805"/>
                  </a:lnTo>
                  <a:lnTo>
                    <a:pt x="13048" y="6921"/>
                  </a:lnTo>
                  <a:lnTo>
                    <a:pt x="13025" y="7036"/>
                  </a:lnTo>
                  <a:lnTo>
                    <a:pt x="12986" y="7148"/>
                  </a:lnTo>
                  <a:lnTo>
                    <a:pt x="12933" y="7259"/>
                  </a:lnTo>
                  <a:lnTo>
                    <a:pt x="12866" y="7367"/>
                  </a:lnTo>
                  <a:lnTo>
                    <a:pt x="12785" y="7474"/>
                  </a:lnTo>
                  <a:lnTo>
                    <a:pt x="12690" y="7579"/>
                  </a:lnTo>
                  <a:lnTo>
                    <a:pt x="12582" y="7680"/>
                  </a:lnTo>
                  <a:lnTo>
                    <a:pt x="12461" y="7780"/>
                  </a:lnTo>
                  <a:lnTo>
                    <a:pt x="12329" y="7877"/>
                  </a:lnTo>
                  <a:lnTo>
                    <a:pt x="12183" y="7971"/>
                  </a:lnTo>
                  <a:lnTo>
                    <a:pt x="12026" y="8063"/>
                  </a:lnTo>
                  <a:lnTo>
                    <a:pt x="11859" y="8151"/>
                  </a:lnTo>
                  <a:lnTo>
                    <a:pt x="11680" y="8236"/>
                  </a:lnTo>
                  <a:lnTo>
                    <a:pt x="11490" y="8317"/>
                  </a:lnTo>
                  <a:lnTo>
                    <a:pt x="11291" y="8396"/>
                  </a:lnTo>
                  <a:lnTo>
                    <a:pt x="11081" y="8470"/>
                  </a:lnTo>
                  <a:lnTo>
                    <a:pt x="10862" y="8540"/>
                  </a:lnTo>
                  <a:lnTo>
                    <a:pt x="10635" y="8607"/>
                  </a:lnTo>
                  <a:lnTo>
                    <a:pt x="10399" y="8670"/>
                  </a:lnTo>
                  <a:lnTo>
                    <a:pt x="10154" y="8729"/>
                  </a:lnTo>
                  <a:lnTo>
                    <a:pt x="9902" y="8782"/>
                  </a:lnTo>
                  <a:lnTo>
                    <a:pt x="9642" y="8832"/>
                  </a:lnTo>
                  <a:lnTo>
                    <a:pt x="9375" y="8876"/>
                  </a:lnTo>
                  <a:lnTo>
                    <a:pt x="9102" y="8917"/>
                  </a:lnTo>
                  <a:lnTo>
                    <a:pt x="8822" y="8953"/>
                  </a:lnTo>
                  <a:lnTo>
                    <a:pt x="8535" y="8983"/>
                  </a:lnTo>
                  <a:lnTo>
                    <a:pt x="8244" y="9008"/>
                  </a:lnTo>
                  <a:lnTo>
                    <a:pt x="7948" y="9027"/>
                  </a:lnTo>
                  <a:lnTo>
                    <a:pt x="7646" y="9041"/>
                  </a:lnTo>
                  <a:lnTo>
                    <a:pt x="7340" y="9050"/>
                  </a:lnTo>
                  <a:lnTo>
                    <a:pt x="7030" y="9053"/>
                  </a:lnTo>
                  <a:lnTo>
                    <a:pt x="6720" y="9050"/>
                  </a:lnTo>
                  <a:lnTo>
                    <a:pt x="6414" y="9041"/>
                  </a:lnTo>
                  <a:lnTo>
                    <a:pt x="6112" y="9027"/>
                  </a:lnTo>
                  <a:lnTo>
                    <a:pt x="5816" y="9008"/>
                  </a:lnTo>
                  <a:lnTo>
                    <a:pt x="5525" y="8983"/>
                  </a:lnTo>
                  <a:lnTo>
                    <a:pt x="5238" y="8953"/>
                  </a:lnTo>
                  <a:lnTo>
                    <a:pt x="4958" y="8917"/>
                  </a:lnTo>
                  <a:lnTo>
                    <a:pt x="4685" y="8876"/>
                  </a:lnTo>
                  <a:lnTo>
                    <a:pt x="4418" y="8832"/>
                  </a:lnTo>
                  <a:lnTo>
                    <a:pt x="4158" y="8782"/>
                  </a:lnTo>
                  <a:lnTo>
                    <a:pt x="3906" y="8729"/>
                  </a:lnTo>
                  <a:lnTo>
                    <a:pt x="3661" y="8670"/>
                  </a:lnTo>
                  <a:lnTo>
                    <a:pt x="3425" y="8607"/>
                  </a:lnTo>
                  <a:lnTo>
                    <a:pt x="3197" y="8540"/>
                  </a:lnTo>
                  <a:lnTo>
                    <a:pt x="2979" y="8470"/>
                  </a:lnTo>
                  <a:lnTo>
                    <a:pt x="2769" y="8396"/>
                  </a:lnTo>
                  <a:lnTo>
                    <a:pt x="2570" y="8317"/>
                  </a:lnTo>
                  <a:lnTo>
                    <a:pt x="2380" y="8236"/>
                  </a:lnTo>
                  <a:lnTo>
                    <a:pt x="2201" y="8151"/>
                  </a:lnTo>
                  <a:lnTo>
                    <a:pt x="2034" y="8063"/>
                  </a:lnTo>
                  <a:lnTo>
                    <a:pt x="1877" y="7971"/>
                  </a:lnTo>
                  <a:lnTo>
                    <a:pt x="1731" y="7877"/>
                  </a:lnTo>
                  <a:lnTo>
                    <a:pt x="1599" y="7780"/>
                  </a:lnTo>
                  <a:lnTo>
                    <a:pt x="1477" y="7680"/>
                  </a:lnTo>
                  <a:lnTo>
                    <a:pt x="1370" y="7579"/>
                  </a:lnTo>
                  <a:lnTo>
                    <a:pt x="1275" y="7474"/>
                  </a:lnTo>
                  <a:lnTo>
                    <a:pt x="1194" y="7367"/>
                  </a:lnTo>
                  <a:lnTo>
                    <a:pt x="1127" y="7259"/>
                  </a:lnTo>
                  <a:lnTo>
                    <a:pt x="1074" y="7148"/>
                  </a:lnTo>
                  <a:lnTo>
                    <a:pt x="1035" y="7036"/>
                  </a:lnTo>
                  <a:lnTo>
                    <a:pt x="1012" y="6921"/>
                  </a:lnTo>
                  <a:lnTo>
                    <a:pt x="1004" y="6805"/>
                  </a:lnTo>
                  <a:lnTo>
                    <a:pt x="1005" y="6798"/>
                  </a:lnTo>
                  <a:lnTo>
                    <a:pt x="1006" y="6790"/>
                  </a:lnTo>
                  <a:lnTo>
                    <a:pt x="1004" y="6790"/>
                  </a:lnTo>
                  <a:lnTo>
                    <a:pt x="1004" y="5062"/>
                  </a:lnTo>
                  <a:lnTo>
                    <a:pt x="1131" y="5154"/>
                  </a:lnTo>
                  <a:lnTo>
                    <a:pt x="1263" y="5244"/>
                  </a:lnTo>
                  <a:lnTo>
                    <a:pt x="1402" y="5330"/>
                  </a:lnTo>
                  <a:lnTo>
                    <a:pt x="1547" y="5414"/>
                  </a:lnTo>
                  <a:lnTo>
                    <a:pt x="1697" y="5493"/>
                  </a:lnTo>
                  <a:lnTo>
                    <a:pt x="1852" y="5571"/>
                  </a:lnTo>
                  <a:lnTo>
                    <a:pt x="2013" y="5645"/>
                  </a:lnTo>
                  <a:lnTo>
                    <a:pt x="2178" y="5717"/>
                  </a:lnTo>
                  <a:lnTo>
                    <a:pt x="2348" y="5784"/>
                  </a:lnTo>
                  <a:lnTo>
                    <a:pt x="2523" y="5850"/>
                  </a:lnTo>
                  <a:lnTo>
                    <a:pt x="2701" y="5911"/>
                  </a:lnTo>
                  <a:lnTo>
                    <a:pt x="2883" y="5970"/>
                  </a:lnTo>
                  <a:lnTo>
                    <a:pt x="3070" y="6027"/>
                  </a:lnTo>
                  <a:lnTo>
                    <a:pt x="3260" y="6080"/>
                  </a:lnTo>
                  <a:lnTo>
                    <a:pt x="3453" y="6129"/>
                  </a:lnTo>
                  <a:lnTo>
                    <a:pt x="3650" y="6176"/>
                  </a:lnTo>
                  <a:lnTo>
                    <a:pt x="3848" y="6221"/>
                  </a:lnTo>
                  <a:lnTo>
                    <a:pt x="4050" y="6262"/>
                  </a:lnTo>
                  <a:lnTo>
                    <a:pt x="4255" y="6300"/>
                  </a:lnTo>
                  <a:lnTo>
                    <a:pt x="4461" y="6336"/>
                  </a:lnTo>
                  <a:lnTo>
                    <a:pt x="4670" y="6369"/>
                  </a:lnTo>
                  <a:lnTo>
                    <a:pt x="4880" y="6399"/>
                  </a:lnTo>
                  <a:lnTo>
                    <a:pt x="5092" y="6425"/>
                  </a:lnTo>
                  <a:lnTo>
                    <a:pt x="5305" y="6449"/>
                  </a:lnTo>
                  <a:lnTo>
                    <a:pt x="5519" y="6470"/>
                  </a:lnTo>
                  <a:lnTo>
                    <a:pt x="5733" y="6488"/>
                  </a:lnTo>
                  <a:lnTo>
                    <a:pt x="5949" y="6503"/>
                  </a:lnTo>
                  <a:lnTo>
                    <a:pt x="6165" y="6516"/>
                  </a:lnTo>
                  <a:lnTo>
                    <a:pt x="6382" y="6527"/>
                  </a:lnTo>
                  <a:lnTo>
                    <a:pt x="6598" y="6533"/>
                  </a:lnTo>
                  <a:lnTo>
                    <a:pt x="6814" y="6538"/>
                  </a:lnTo>
                  <a:lnTo>
                    <a:pt x="7030" y="6539"/>
                  </a:lnTo>
                  <a:lnTo>
                    <a:pt x="7246" y="6538"/>
                  </a:lnTo>
                  <a:lnTo>
                    <a:pt x="7462" y="6533"/>
                  </a:lnTo>
                  <a:lnTo>
                    <a:pt x="7678" y="6527"/>
                  </a:lnTo>
                  <a:lnTo>
                    <a:pt x="7895" y="6516"/>
                  </a:lnTo>
                  <a:lnTo>
                    <a:pt x="8111" y="6503"/>
                  </a:lnTo>
                  <a:lnTo>
                    <a:pt x="8327" y="6488"/>
                  </a:lnTo>
                  <a:lnTo>
                    <a:pt x="8541" y="6470"/>
                  </a:lnTo>
                  <a:lnTo>
                    <a:pt x="8755" y="6449"/>
                  </a:lnTo>
                  <a:lnTo>
                    <a:pt x="8968" y="6425"/>
                  </a:lnTo>
                  <a:lnTo>
                    <a:pt x="9180" y="6399"/>
                  </a:lnTo>
                  <a:lnTo>
                    <a:pt x="9390" y="6369"/>
                  </a:lnTo>
                  <a:lnTo>
                    <a:pt x="9599" y="6336"/>
                  </a:lnTo>
                  <a:lnTo>
                    <a:pt x="9805" y="6300"/>
                  </a:lnTo>
                  <a:lnTo>
                    <a:pt x="10010" y="6262"/>
                  </a:lnTo>
                  <a:lnTo>
                    <a:pt x="10212" y="6221"/>
                  </a:lnTo>
                  <a:lnTo>
                    <a:pt x="10410" y="6176"/>
                  </a:lnTo>
                  <a:lnTo>
                    <a:pt x="10607" y="6129"/>
                  </a:lnTo>
                  <a:lnTo>
                    <a:pt x="10800" y="6080"/>
                  </a:lnTo>
                  <a:lnTo>
                    <a:pt x="10990" y="6027"/>
                  </a:lnTo>
                  <a:lnTo>
                    <a:pt x="11177" y="5970"/>
                  </a:lnTo>
                  <a:lnTo>
                    <a:pt x="11358" y="5911"/>
                  </a:lnTo>
                  <a:lnTo>
                    <a:pt x="11537" y="5850"/>
                  </a:lnTo>
                  <a:lnTo>
                    <a:pt x="11712" y="5784"/>
                  </a:lnTo>
                  <a:lnTo>
                    <a:pt x="11882" y="5717"/>
                  </a:lnTo>
                  <a:lnTo>
                    <a:pt x="12047" y="5645"/>
                  </a:lnTo>
                  <a:lnTo>
                    <a:pt x="12208" y="5571"/>
                  </a:lnTo>
                  <a:lnTo>
                    <a:pt x="12363" y="5493"/>
                  </a:lnTo>
                  <a:lnTo>
                    <a:pt x="12513" y="5414"/>
                  </a:lnTo>
                  <a:lnTo>
                    <a:pt x="12658" y="5330"/>
                  </a:lnTo>
                  <a:lnTo>
                    <a:pt x="12797" y="5244"/>
                  </a:lnTo>
                  <a:lnTo>
                    <a:pt x="12929" y="5154"/>
                  </a:lnTo>
                  <a:lnTo>
                    <a:pt x="13056" y="5062"/>
                  </a:lnTo>
                  <a:lnTo>
                    <a:pt x="13056" y="6790"/>
                  </a:lnTo>
                  <a:close/>
                  <a:moveTo>
                    <a:pt x="13056" y="9808"/>
                  </a:moveTo>
                  <a:lnTo>
                    <a:pt x="13054" y="9808"/>
                  </a:lnTo>
                  <a:lnTo>
                    <a:pt x="13055" y="9816"/>
                  </a:lnTo>
                  <a:lnTo>
                    <a:pt x="13056" y="9824"/>
                  </a:lnTo>
                  <a:lnTo>
                    <a:pt x="13048" y="9940"/>
                  </a:lnTo>
                  <a:lnTo>
                    <a:pt x="13025" y="10053"/>
                  </a:lnTo>
                  <a:lnTo>
                    <a:pt x="12986" y="10166"/>
                  </a:lnTo>
                  <a:lnTo>
                    <a:pt x="12933" y="10277"/>
                  </a:lnTo>
                  <a:lnTo>
                    <a:pt x="12866" y="10385"/>
                  </a:lnTo>
                  <a:lnTo>
                    <a:pt x="12785" y="10492"/>
                  </a:lnTo>
                  <a:lnTo>
                    <a:pt x="12690" y="10597"/>
                  </a:lnTo>
                  <a:lnTo>
                    <a:pt x="12582" y="10698"/>
                  </a:lnTo>
                  <a:lnTo>
                    <a:pt x="12461" y="10798"/>
                  </a:lnTo>
                  <a:lnTo>
                    <a:pt x="12329" y="10895"/>
                  </a:lnTo>
                  <a:lnTo>
                    <a:pt x="12183" y="10989"/>
                  </a:lnTo>
                  <a:lnTo>
                    <a:pt x="12026" y="11080"/>
                  </a:lnTo>
                  <a:lnTo>
                    <a:pt x="11859" y="11169"/>
                  </a:lnTo>
                  <a:lnTo>
                    <a:pt x="11680" y="11253"/>
                  </a:lnTo>
                  <a:lnTo>
                    <a:pt x="11490" y="11335"/>
                  </a:lnTo>
                  <a:lnTo>
                    <a:pt x="11291" y="11413"/>
                  </a:lnTo>
                  <a:lnTo>
                    <a:pt x="11081" y="11488"/>
                  </a:lnTo>
                  <a:lnTo>
                    <a:pt x="10862" y="11558"/>
                  </a:lnTo>
                  <a:lnTo>
                    <a:pt x="10635" y="11625"/>
                  </a:lnTo>
                  <a:lnTo>
                    <a:pt x="10399" y="11688"/>
                  </a:lnTo>
                  <a:lnTo>
                    <a:pt x="10154" y="11746"/>
                  </a:lnTo>
                  <a:lnTo>
                    <a:pt x="9902" y="11800"/>
                  </a:lnTo>
                  <a:lnTo>
                    <a:pt x="9642" y="11850"/>
                  </a:lnTo>
                  <a:lnTo>
                    <a:pt x="9375" y="11895"/>
                  </a:lnTo>
                  <a:lnTo>
                    <a:pt x="9102" y="11934"/>
                  </a:lnTo>
                  <a:lnTo>
                    <a:pt x="8822" y="11971"/>
                  </a:lnTo>
                  <a:lnTo>
                    <a:pt x="8535" y="12001"/>
                  </a:lnTo>
                  <a:lnTo>
                    <a:pt x="8244" y="12026"/>
                  </a:lnTo>
                  <a:lnTo>
                    <a:pt x="7948" y="12045"/>
                  </a:lnTo>
                  <a:lnTo>
                    <a:pt x="7646" y="12060"/>
                  </a:lnTo>
                  <a:lnTo>
                    <a:pt x="7340" y="12068"/>
                  </a:lnTo>
                  <a:lnTo>
                    <a:pt x="7030" y="12071"/>
                  </a:lnTo>
                  <a:lnTo>
                    <a:pt x="6720" y="12068"/>
                  </a:lnTo>
                  <a:lnTo>
                    <a:pt x="6414" y="12060"/>
                  </a:lnTo>
                  <a:lnTo>
                    <a:pt x="6112" y="12045"/>
                  </a:lnTo>
                  <a:lnTo>
                    <a:pt x="5816" y="12026"/>
                  </a:lnTo>
                  <a:lnTo>
                    <a:pt x="5525" y="12001"/>
                  </a:lnTo>
                  <a:lnTo>
                    <a:pt x="5238" y="11971"/>
                  </a:lnTo>
                  <a:lnTo>
                    <a:pt x="4958" y="11934"/>
                  </a:lnTo>
                  <a:lnTo>
                    <a:pt x="4685" y="11895"/>
                  </a:lnTo>
                  <a:lnTo>
                    <a:pt x="4418" y="11850"/>
                  </a:lnTo>
                  <a:lnTo>
                    <a:pt x="4158" y="11800"/>
                  </a:lnTo>
                  <a:lnTo>
                    <a:pt x="3906" y="11746"/>
                  </a:lnTo>
                  <a:lnTo>
                    <a:pt x="3661" y="11688"/>
                  </a:lnTo>
                  <a:lnTo>
                    <a:pt x="3425" y="11625"/>
                  </a:lnTo>
                  <a:lnTo>
                    <a:pt x="3197" y="11558"/>
                  </a:lnTo>
                  <a:lnTo>
                    <a:pt x="2979" y="11488"/>
                  </a:lnTo>
                  <a:lnTo>
                    <a:pt x="2769" y="11413"/>
                  </a:lnTo>
                  <a:lnTo>
                    <a:pt x="2570" y="11335"/>
                  </a:lnTo>
                  <a:lnTo>
                    <a:pt x="2380" y="11253"/>
                  </a:lnTo>
                  <a:lnTo>
                    <a:pt x="2201" y="11169"/>
                  </a:lnTo>
                  <a:lnTo>
                    <a:pt x="2034" y="11080"/>
                  </a:lnTo>
                  <a:lnTo>
                    <a:pt x="1877" y="10989"/>
                  </a:lnTo>
                  <a:lnTo>
                    <a:pt x="1731" y="10895"/>
                  </a:lnTo>
                  <a:lnTo>
                    <a:pt x="1599" y="10798"/>
                  </a:lnTo>
                  <a:lnTo>
                    <a:pt x="1477" y="10698"/>
                  </a:lnTo>
                  <a:lnTo>
                    <a:pt x="1370" y="10597"/>
                  </a:lnTo>
                  <a:lnTo>
                    <a:pt x="1275" y="10492"/>
                  </a:lnTo>
                  <a:lnTo>
                    <a:pt x="1194" y="10385"/>
                  </a:lnTo>
                  <a:lnTo>
                    <a:pt x="1127" y="10277"/>
                  </a:lnTo>
                  <a:lnTo>
                    <a:pt x="1074" y="10166"/>
                  </a:lnTo>
                  <a:lnTo>
                    <a:pt x="1035" y="10053"/>
                  </a:lnTo>
                  <a:lnTo>
                    <a:pt x="1012" y="9940"/>
                  </a:lnTo>
                  <a:lnTo>
                    <a:pt x="1004" y="9824"/>
                  </a:lnTo>
                  <a:lnTo>
                    <a:pt x="1005" y="9816"/>
                  </a:lnTo>
                  <a:lnTo>
                    <a:pt x="1006" y="9808"/>
                  </a:lnTo>
                  <a:lnTo>
                    <a:pt x="1004" y="9808"/>
                  </a:lnTo>
                  <a:lnTo>
                    <a:pt x="1004" y="7929"/>
                  </a:lnTo>
                  <a:lnTo>
                    <a:pt x="1106" y="8027"/>
                  </a:lnTo>
                  <a:lnTo>
                    <a:pt x="1215" y="8124"/>
                  </a:lnTo>
                  <a:lnTo>
                    <a:pt x="1334" y="8216"/>
                  </a:lnTo>
                  <a:lnTo>
                    <a:pt x="1459" y="8306"/>
                  </a:lnTo>
                  <a:lnTo>
                    <a:pt x="1592" y="8393"/>
                  </a:lnTo>
                  <a:lnTo>
                    <a:pt x="1732" y="8477"/>
                  </a:lnTo>
                  <a:lnTo>
                    <a:pt x="1880" y="8558"/>
                  </a:lnTo>
                  <a:lnTo>
                    <a:pt x="2034" y="8635"/>
                  </a:lnTo>
                  <a:lnTo>
                    <a:pt x="2194" y="8709"/>
                  </a:lnTo>
                  <a:lnTo>
                    <a:pt x="2361" y="8781"/>
                  </a:lnTo>
                  <a:lnTo>
                    <a:pt x="2534" y="8849"/>
                  </a:lnTo>
                  <a:lnTo>
                    <a:pt x="2712" y="8915"/>
                  </a:lnTo>
                  <a:lnTo>
                    <a:pt x="2895" y="8976"/>
                  </a:lnTo>
                  <a:lnTo>
                    <a:pt x="3083" y="9035"/>
                  </a:lnTo>
                  <a:lnTo>
                    <a:pt x="3277" y="9092"/>
                  </a:lnTo>
                  <a:lnTo>
                    <a:pt x="3474" y="9144"/>
                  </a:lnTo>
                  <a:lnTo>
                    <a:pt x="3677" y="9193"/>
                  </a:lnTo>
                  <a:lnTo>
                    <a:pt x="3883" y="9241"/>
                  </a:lnTo>
                  <a:lnTo>
                    <a:pt x="4091" y="9284"/>
                  </a:lnTo>
                  <a:lnTo>
                    <a:pt x="4305" y="9324"/>
                  </a:lnTo>
                  <a:lnTo>
                    <a:pt x="4521" y="9360"/>
                  </a:lnTo>
                  <a:lnTo>
                    <a:pt x="4740" y="9394"/>
                  </a:lnTo>
                  <a:lnTo>
                    <a:pt x="4962" y="9426"/>
                  </a:lnTo>
                  <a:lnTo>
                    <a:pt x="5186" y="9453"/>
                  </a:lnTo>
                  <a:lnTo>
                    <a:pt x="5412" y="9477"/>
                  </a:lnTo>
                  <a:lnTo>
                    <a:pt x="5640" y="9498"/>
                  </a:lnTo>
                  <a:lnTo>
                    <a:pt x="5869" y="9516"/>
                  </a:lnTo>
                  <a:lnTo>
                    <a:pt x="6100" y="9530"/>
                  </a:lnTo>
                  <a:lnTo>
                    <a:pt x="6332" y="9541"/>
                  </a:lnTo>
                  <a:lnTo>
                    <a:pt x="6564" y="9549"/>
                  </a:lnTo>
                  <a:lnTo>
                    <a:pt x="6797" y="9554"/>
                  </a:lnTo>
                  <a:lnTo>
                    <a:pt x="7030" y="9556"/>
                  </a:lnTo>
                  <a:lnTo>
                    <a:pt x="7263" y="9554"/>
                  </a:lnTo>
                  <a:lnTo>
                    <a:pt x="7496" y="9549"/>
                  </a:lnTo>
                  <a:lnTo>
                    <a:pt x="7728" y="9541"/>
                  </a:lnTo>
                  <a:lnTo>
                    <a:pt x="7960" y="9530"/>
                  </a:lnTo>
                  <a:lnTo>
                    <a:pt x="8191" y="9516"/>
                  </a:lnTo>
                  <a:lnTo>
                    <a:pt x="8420" y="9498"/>
                  </a:lnTo>
                  <a:lnTo>
                    <a:pt x="8648" y="9477"/>
                  </a:lnTo>
                  <a:lnTo>
                    <a:pt x="8874" y="9453"/>
                  </a:lnTo>
                  <a:lnTo>
                    <a:pt x="9098" y="9426"/>
                  </a:lnTo>
                  <a:lnTo>
                    <a:pt x="9320" y="9394"/>
                  </a:lnTo>
                  <a:lnTo>
                    <a:pt x="9539" y="9360"/>
                  </a:lnTo>
                  <a:lnTo>
                    <a:pt x="9755" y="9324"/>
                  </a:lnTo>
                  <a:lnTo>
                    <a:pt x="9969" y="9284"/>
                  </a:lnTo>
                  <a:lnTo>
                    <a:pt x="10177" y="9241"/>
                  </a:lnTo>
                  <a:lnTo>
                    <a:pt x="10383" y="9193"/>
                  </a:lnTo>
                  <a:lnTo>
                    <a:pt x="10586" y="9144"/>
                  </a:lnTo>
                  <a:lnTo>
                    <a:pt x="10783" y="9092"/>
                  </a:lnTo>
                  <a:lnTo>
                    <a:pt x="10977" y="9035"/>
                  </a:lnTo>
                  <a:lnTo>
                    <a:pt x="11165" y="8976"/>
                  </a:lnTo>
                  <a:lnTo>
                    <a:pt x="11348" y="8915"/>
                  </a:lnTo>
                  <a:lnTo>
                    <a:pt x="11526" y="8849"/>
                  </a:lnTo>
                  <a:lnTo>
                    <a:pt x="11699" y="8781"/>
                  </a:lnTo>
                  <a:lnTo>
                    <a:pt x="11866" y="8709"/>
                  </a:lnTo>
                  <a:lnTo>
                    <a:pt x="12026" y="8635"/>
                  </a:lnTo>
                  <a:lnTo>
                    <a:pt x="12180" y="8558"/>
                  </a:lnTo>
                  <a:lnTo>
                    <a:pt x="12328" y="8477"/>
                  </a:lnTo>
                  <a:lnTo>
                    <a:pt x="12468" y="8393"/>
                  </a:lnTo>
                  <a:lnTo>
                    <a:pt x="12601" y="8306"/>
                  </a:lnTo>
                  <a:lnTo>
                    <a:pt x="12726" y="8216"/>
                  </a:lnTo>
                  <a:lnTo>
                    <a:pt x="12845" y="8124"/>
                  </a:lnTo>
                  <a:lnTo>
                    <a:pt x="12954" y="8027"/>
                  </a:lnTo>
                  <a:lnTo>
                    <a:pt x="13056" y="7929"/>
                  </a:lnTo>
                  <a:lnTo>
                    <a:pt x="13056" y="9808"/>
                  </a:lnTo>
                  <a:close/>
                  <a:moveTo>
                    <a:pt x="13056" y="12826"/>
                  </a:moveTo>
                  <a:lnTo>
                    <a:pt x="13048" y="12942"/>
                  </a:lnTo>
                  <a:lnTo>
                    <a:pt x="13025" y="13057"/>
                  </a:lnTo>
                  <a:lnTo>
                    <a:pt x="12986" y="13170"/>
                  </a:lnTo>
                  <a:lnTo>
                    <a:pt x="12933" y="13281"/>
                  </a:lnTo>
                  <a:lnTo>
                    <a:pt x="12866" y="13391"/>
                  </a:lnTo>
                  <a:lnTo>
                    <a:pt x="12785" y="13499"/>
                  </a:lnTo>
                  <a:lnTo>
                    <a:pt x="12690" y="13603"/>
                  </a:lnTo>
                  <a:lnTo>
                    <a:pt x="12583" y="13707"/>
                  </a:lnTo>
                  <a:lnTo>
                    <a:pt x="12461" y="13806"/>
                  </a:lnTo>
                  <a:lnTo>
                    <a:pt x="12329" y="13904"/>
                  </a:lnTo>
                  <a:lnTo>
                    <a:pt x="12183" y="13999"/>
                  </a:lnTo>
                  <a:lnTo>
                    <a:pt x="12026" y="14091"/>
                  </a:lnTo>
                  <a:lnTo>
                    <a:pt x="11859" y="14180"/>
                  </a:lnTo>
                  <a:lnTo>
                    <a:pt x="11680" y="14265"/>
                  </a:lnTo>
                  <a:lnTo>
                    <a:pt x="11490" y="14348"/>
                  </a:lnTo>
                  <a:lnTo>
                    <a:pt x="11291" y="14426"/>
                  </a:lnTo>
                  <a:lnTo>
                    <a:pt x="11081" y="14501"/>
                  </a:lnTo>
                  <a:lnTo>
                    <a:pt x="10863" y="14572"/>
                  </a:lnTo>
                  <a:lnTo>
                    <a:pt x="10635" y="14639"/>
                  </a:lnTo>
                  <a:lnTo>
                    <a:pt x="10399" y="14703"/>
                  </a:lnTo>
                  <a:lnTo>
                    <a:pt x="10154" y="14761"/>
                  </a:lnTo>
                  <a:lnTo>
                    <a:pt x="9902" y="14815"/>
                  </a:lnTo>
                  <a:lnTo>
                    <a:pt x="9642" y="14866"/>
                  </a:lnTo>
                  <a:lnTo>
                    <a:pt x="9376" y="14911"/>
                  </a:lnTo>
                  <a:lnTo>
                    <a:pt x="9102" y="14951"/>
                  </a:lnTo>
                  <a:lnTo>
                    <a:pt x="8822" y="14987"/>
                  </a:lnTo>
                  <a:lnTo>
                    <a:pt x="8536" y="15018"/>
                  </a:lnTo>
                  <a:lnTo>
                    <a:pt x="8244" y="15043"/>
                  </a:lnTo>
                  <a:lnTo>
                    <a:pt x="7948" y="15063"/>
                  </a:lnTo>
                  <a:lnTo>
                    <a:pt x="7647" y="15077"/>
                  </a:lnTo>
                  <a:lnTo>
                    <a:pt x="7340" y="15086"/>
                  </a:lnTo>
                  <a:lnTo>
                    <a:pt x="7030" y="15089"/>
                  </a:lnTo>
                  <a:lnTo>
                    <a:pt x="6720" y="15086"/>
                  </a:lnTo>
                  <a:lnTo>
                    <a:pt x="6413" y="15077"/>
                  </a:lnTo>
                  <a:lnTo>
                    <a:pt x="6112" y="15063"/>
                  </a:lnTo>
                  <a:lnTo>
                    <a:pt x="5816" y="15043"/>
                  </a:lnTo>
                  <a:lnTo>
                    <a:pt x="5524" y="15018"/>
                  </a:lnTo>
                  <a:lnTo>
                    <a:pt x="5238" y="14987"/>
                  </a:lnTo>
                  <a:lnTo>
                    <a:pt x="4958" y="14951"/>
                  </a:lnTo>
                  <a:lnTo>
                    <a:pt x="4684" y="14911"/>
                  </a:lnTo>
                  <a:lnTo>
                    <a:pt x="4418" y="14866"/>
                  </a:lnTo>
                  <a:lnTo>
                    <a:pt x="4158" y="14815"/>
                  </a:lnTo>
                  <a:lnTo>
                    <a:pt x="3906" y="14761"/>
                  </a:lnTo>
                  <a:lnTo>
                    <a:pt x="3661" y="14703"/>
                  </a:lnTo>
                  <a:lnTo>
                    <a:pt x="3425" y="14639"/>
                  </a:lnTo>
                  <a:lnTo>
                    <a:pt x="3197" y="14572"/>
                  </a:lnTo>
                  <a:lnTo>
                    <a:pt x="2979" y="14501"/>
                  </a:lnTo>
                  <a:lnTo>
                    <a:pt x="2769" y="14426"/>
                  </a:lnTo>
                  <a:lnTo>
                    <a:pt x="2570" y="14348"/>
                  </a:lnTo>
                  <a:lnTo>
                    <a:pt x="2380" y="14265"/>
                  </a:lnTo>
                  <a:lnTo>
                    <a:pt x="2201" y="14180"/>
                  </a:lnTo>
                  <a:lnTo>
                    <a:pt x="2034" y="14091"/>
                  </a:lnTo>
                  <a:lnTo>
                    <a:pt x="1877" y="13999"/>
                  </a:lnTo>
                  <a:lnTo>
                    <a:pt x="1731" y="13904"/>
                  </a:lnTo>
                  <a:lnTo>
                    <a:pt x="1599" y="13806"/>
                  </a:lnTo>
                  <a:lnTo>
                    <a:pt x="1477" y="13707"/>
                  </a:lnTo>
                  <a:lnTo>
                    <a:pt x="1370" y="13603"/>
                  </a:lnTo>
                  <a:lnTo>
                    <a:pt x="1275" y="13499"/>
                  </a:lnTo>
                  <a:lnTo>
                    <a:pt x="1194" y="13391"/>
                  </a:lnTo>
                  <a:lnTo>
                    <a:pt x="1127" y="13281"/>
                  </a:lnTo>
                  <a:lnTo>
                    <a:pt x="1074" y="13170"/>
                  </a:lnTo>
                  <a:lnTo>
                    <a:pt x="1035" y="13057"/>
                  </a:lnTo>
                  <a:lnTo>
                    <a:pt x="1012" y="12942"/>
                  </a:lnTo>
                  <a:lnTo>
                    <a:pt x="1004" y="12826"/>
                  </a:lnTo>
                  <a:lnTo>
                    <a:pt x="1004" y="10947"/>
                  </a:lnTo>
                  <a:lnTo>
                    <a:pt x="1106" y="11045"/>
                  </a:lnTo>
                  <a:lnTo>
                    <a:pt x="1215" y="11141"/>
                  </a:lnTo>
                  <a:lnTo>
                    <a:pt x="1334" y="11234"/>
                  </a:lnTo>
                  <a:lnTo>
                    <a:pt x="1459" y="11324"/>
                  </a:lnTo>
                  <a:lnTo>
                    <a:pt x="1592" y="11410"/>
                  </a:lnTo>
                  <a:lnTo>
                    <a:pt x="1732" y="11495"/>
                  </a:lnTo>
                  <a:lnTo>
                    <a:pt x="1880" y="11575"/>
                  </a:lnTo>
                  <a:lnTo>
                    <a:pt x="2034" y="11653"/>
                  </a:lnTo>
                  <a:lnTo>
                    <a:pt x="2194" y="11727"/>
                  </a:lnTo>
                  <a:lnTo>
                    <a:pt x="2361" y="11799"/>
                  </a:lnTo>
                  <a:lnTo>
                    <a:pt x="2534" y="11867"/>
                  </a:lnTo>
                  <a:lnTo>
                    <a:pt x="2712" y="11932"/>
                  </a:lnTo>
                  <a:lnTo>
                    <a:pt x="2895" y="11994"/>
                  </a:lnTo>
                  <a:lnTo>
                    <a:pt x="3083" y="12053"/>
                  </a:lnTo>
                  <a:lnTo>
                    <a:pt x="3277" y="12109"/>
                  </a:lnTo>
                  <a:lnTo>
                    <a:pt x="3474" y="12162"/>
                  </a:lnTo>
                  <a:lnTo>
                    <a:pt x="3677" y="12211"/>
                  </a:lnTo>
                  <a:lnTo>
                    <a:pt x="3883" y="12258"/>
                  </a:lnTo>
                  <a:lnTo>
                    <a:pt x="4091" y="12302"/>
                  </a:lnTo>
                  <a:lnTo>
                    <a:pt x="4305" y="12342"/>
                  </a:lnTo>
                  <a:lnTo>
                    <a:pt x="4521" y="12378"/>
                  </a:lnTo>
                  <a:lnTo>
                    <a:pt x="4740" y="12412"/>
                  </a:lnTo>
                  <a:lnTo>
                    <a:pt x="4962" y="12443"/>
                  </a:lnTo>
                  <a:lnTo>
                    <a:pt x="5186" y="12471"/>
                  </a:lnTo>
                  <a:lnTo>
                    <a:pt x="5412" y="12495"/>
                  </a:lnTo>
                  <a:lnTo>
                    <a:pt x="5640" y="12516"/>
                  </a:lnTo>
                  <a:lnTo>
                    <a:pt x="5869" y="12534"/>
                  </a:lnTo>
                  <a:lnTo>
                    <a:pt x="6100" y="12548"/>
                  </a:lnTo>
                  <a:lnTo>
                    <a:pt x="6332" y="12559"/>
                  </a:lnTo>
                  <a:lnTo>
                    <a:pt x="6564" y="12567"/>
                  </a:lnTo>
                  <a:lnTo>
                    <a:pt x="6797" y="12572"/>
                  </a:lnTo>
                  <a:lnTo>
                    <a:pt x="7030" y="12574"/>
                  </a:lnTo>
                  <a:lnTo>
                    <a:pt x="7263" y="12572"/>
                  </a:lnTo>
                  <a:lnTo>
                    <a:pt x="7496" y="12567"/>
                  </a:lnTo>
                  <a:lnTo>
                    <a:pt x="7728" y="12559"/>
                  </a:lnTo>
                  <a:lnTo>
                    <a:pt x="7960" y="12548"/>
                  </a:lnTo>
                  <a:lnTo>
                    <a:pt x="8191" y="12534"/>
                  </a:lnTo>
                  <a:lnTo>
                    <a:pt x="8420" y="12516"/>
                  </a:lnTo>
                  <a:lnTo>
                    <a:pt x="8648" y="12495"/>
                  </a:lnTo>
                  <a:lnTo>
                    <a:pt x="8874" y="12471"/>
                  </a:lnTo>
                  <a:lnTo>
                    <a:pt x="9098" y="12443"/>
                  </a:lnTo>
                  <a:lnTo>
                    <a:pt x="9320" y="12412"/>
                  </a:lnTo>
                  <a:lnTo>
                    <a:pt x="9539" y="12378"/>
                  </a:lnTo>
                  <a:lnTo>
                    <a:pt x="9755" y="12342"/>
                  </a:lnTo>
                  <a:lnTo>
                    <a:pt x="9969" y="12302"/>
                  </a:lnTo>
                  <a:lnTo>
                    <a:pt x="10177" y="12258"/>
                  </a:lnTo>
                  <a:lnTo>
                    <a:pt x="10383" y="12211"/>
                  </a:lnTo>
                  <a:lnTo>
                    <a:pt x="10586" y="12162"/>
                  </a:lnTo>
                  <a:lnTo>
                    <a:pt x="10783" y="12109"/>
                  </a:lnTo>
                  <a:lnTo>
                    <a:pt x="10977" y="12053"/>
                  </a:lnTo>
                  <a:lnTo>
                    <a:pt x="11165" y="11994"/>
                  </a:lnTo>
                  <a:lnTo>
                    <a:pt x="11348" y="11932"/>
                  </a:lnTo>
                  <a:lnTo>
                    <a:pt x="11526" y="11867"/>
                  </a:lnTo>
                  <a:lnTo>
                    <a:pt x="11699" y="11799"/>
                  </a:lnTo>
                  <a:lnTo>
                    <a:pt x="11866" y="11727"/>
                  </a:lnTo>
                  <a:lnTo>
                    <a:pt x="12026" y="11653"/>
                  </a:lnTo>
                  <a:lnTo>
                    <a:pt x="12180" y="11575"/>
                  </a:lnTo>
                  <a:lnTo>
                    <a:pt x="12328" y="11495"/>
                  </a:lnTo>
                  <a:lnTo>
                    <a:pt x="12468" y="11410"/>
                  </a:lnTo>
                  <a:lnTo>
                    <a:pt x="12601" y="11324"/>
                  </a:lnTo>
                  <a:lnTo>
                    <a:pt x="12726" y="11234"/>
                  </a:lnTo>
                  <a:lnTo>
                    <a:pt x="12845" y="11141"/>
                  </a:lnTo>
                  <a:lnTo>
                    <a:pt x="12954" y="11045"/>
                  </a:lnTo>
                  <a:lnTo>
                    <a:pt x="13056" y="10947"/>
                  </a:lnTo>
                  <a:lnTo>
                    <a:pt x="13056" y="12826"/>
                  </a:lnTo>
                  <a:close/>
                  <a:moveTo>
                    <a:pt x="7030" y="0"/>
                  </a:moveTo>
                  <a:lnTo>
                    <a:pt x="6712" y="3"/>
                  </a:lnTo>
                  <a:lnTo>
                    <a:pt x="6393" y="12"/>
                  </a:lnTo>
                  <a:lnTo>
                    <a:pt x="6074" y="27"/>
                  </a:lnTo>
                  <a:lnTo>
                    <a:pt x="5756" y="48"/>
                  </a:lnTo>
                  <a:lnTo>
                    <a:pt x="5439" y="75"/>
                  </a:lnTo>
                  <a:lnTo>
                    <a:pt x="5124" y="110"/>
                  </a:lnTo>
                  <a:lnTo>
                    <a:pt x="4812" y="149"/>
                  </a:lnTo>
                  <a:lnTo>
                    <a:pt x="4503" y="195"/>
                  </a:lnTo>
                  <a:lnTo>
                    <a:pt x="4199" y="247"/>
                  </a:lnTo>
                  <a:lnTo>
                    <a:pt x="3900" y="306"/>
                  </a:lnTo>
                  <a:lnTo>
                    <a:pt x="3605" y="370"/>
                  </a:lnTo>
                  <a:lnTo>
                    <a:pt x="3318" y="442"/>
                  </a:lnTo>
                  <a:lnTo>
                    <a:pt x="3037" y="520"/>
                  </a:lnTo>
                  <a:lnTo>
                    <a:pt x="2765" y="604"/>
                  </a:lnTo>
                  <a:lnTo>
                    <a:pt x="2501" y="695"/>
                  </a:lnTo>
                  <a:lnTo>
                    <a:pt x="2246" y="792"/>
                  </a:lnTo>
                  <a:lnTo>
                    <a:pt x="2001" y="896"/>
                  </a:lnTo>
                  <a:lnTo>
                    <a:pt x="1766" y="1007"/>
                  </a:lnTo>
                  <a:lnTo>
                    <a:pt x="1543" y="1124"/>
                  </a:lnTo>
                  <a:lnTo>
                    <a:pt x="1332" y="1247"/>
                  </a:lnTo>
                  <a:lnTo>
                    <a:pt x="1133" y="1378"/>
                  </a:lnTo>
                  <a:lnTo>
                    <a:pt x="948" y="1515"/>
                  </a:lnTo>
                  <a:lnTo>
                    <a:pt x="778" y="1660"/>
                  </a:lnTo>
                  <a:lnTo>
                    <a:pt x="623" y="1811"/>
                  </a:lnTo>
                  <a:lnTo>
                    <a:pt x="482" y="1969"/>
                  </a:lnTo>
                  <a:lnTo>
                    <a:pt x="359" y="2134"/>
                  </a:lnTo>
                  <a:lnTo>
                    <a:pt x="252" y="2305"/>
                  </a:lnTo>
                  <a:lnTo>
                    <a:pt x="163" y="2484"/>
                  </a:lnTo>
                  <a:lnTo>
                    <a:pt x="93" y="2670"/>
                  </a:lnTo>
                  <a:lnTo>
                    <a:pt x="42" y="2862"/>
                  </a:lnTo>
                  <a:lnTo>
                    <a:pt x="11" y="3062"/>
                  </a:lnTo>
                  <a:lnTo>
                    <a:pt x="0" y="3269"/>
                  </a:lnTo>
                  <a:lnTo>
                    <a:pt x="0" y="12826"/>
                  </a:lnTo>
                  <a:lnTo>
                    <a:pt x="11" y="13033"/>
                  </a:lnTo>
                  <a:lnTo>
                    <a:pt x="42" y="13232"/>
                  </a:lnTo>
                  <a:lnTo>
                    <a:pt x="93" y="13425"/>
                  </a:lnTo>
                  <a:lnTo>
                    <a:pt x="163" y="13611"/>
                  </a:lnTo>
                  <a:lnTo>
                    <a:pt x="252" y="13789"/>
                  </a:lnTo>
                  <a:lnTo>
                    <a:pt x="359" y="13961"/>
                  </a:lnTo>
                  <a:lnTo>
                    <a:pt x="482" y="14126"/>
                  </a:lnTo>
                  <a:lnTo>
                    <a:pt x="623" y="14284"/>
                  </a:lnTo>
                  <a:lnTo>
                    <a:pt x="778" y="14435"/>
                  </a:lnTo>
                  <a:lnTo>
                    <a:pt x="948" y="14579"/>
                  </a:lnTo>
                  <a:lnTo>
                    <a:pt x="1133" y="14717"/>
                  </a:lnTo>
                  <a:lnTo>
                    <a:pt x="1332" y="14847"/>
                  </a:lnTo>
                  <a:lnTo>
                    <a:pt x="1543" y="14971"/>
                  </a:lnTo>
                  <a:lnTo>
                    <a:pt x="1766" y="15088"/>
                  </a:lnTo>
                  <a:lnTo>
                    <a:pt x="2001" y="15199"/>
                  </a:lnTo>
                  <a:lnTo>
                    <a:pt x="2246" y="15302"/>
                  </a:lnTo>
                  <a:lnTo>
                    <a:pt x="2501" y="15400"/>
                  </a:lnTo>
                  <a:lnTo>
                    <a:pt x="2765" y="15490"/>
                  </a:lnTo>
                  <a:lnTo>
                    <a:pt x="3037" y="15575"/>
                  </a:lnTo>
                  <a:lnTo>
                    <a:pt x="3318" y="15652"/>
                  </a:lnTo>
                  <a:lnTo>
                    <a:pt x="3605" y="15724"/>
                  </a:lnTo>
                  <a:lnTo>
                    <a:pt x="3900" y="15789"/>
                  </a:lnTo>
                  <a:lnTo>
                    <a:pt x="4199" y="15848"/>
                  </a:lnTo>
                  <a:lnTo>
                    <a:pt x="4503" y="15900"/>
                  </a:lnTo>
                  <a:lnTo>
                    <a:pt x="4812" y="15946"/>
                  </a:lnTo>
                  <a:lnTo>
                    <a:pt x="5124" y="15985"/>
                  </a:lnTo>
                  <a:lnTo>
                    <a:pt x="5439" y="16020"/>
                  </a:lnTo>
                  <a:lnTo>
                    <a:pt x="5756" y="16047"/>
                  </a:lnTo>
                  <a:lnTo>
                    <a:pt x="6074" y="16068"/>
                  </a:lnTo>
                  <a:lnTo>
                    <a:pt x="6393" y="16083"/>
                  </a:lnTo>
                  <a:lnTo>
                    <a:pt x="6712" y="16092"/>
                  </a:lnTo>
                  <a:lnTo>
                    <a:pt x="7030" y="16095"/>
                  </a:lnTo>
                  <a:lnTo>
                    <a:pt x="7348" y="16092"/>
                  </a:lnTo>
                  <a:lnTo>
                    <a:pt x="7667" y="16083"/>
                  </a:lnTo>
                  <a:lnTo>
                    <a:pt x="7986" y="16068"/>
                  </a:lnTo>
                  <a:lnTo>
                    <a:pt x="8304" y="16047"/>
                  </a:lnTo>
                  <a:lnTo>
                    <a:pt x="8621" y="16020"/>
                  </a:lnTo>
                  <a:lnTo>
                    <a:pt x="8936" y="15985"/>
                  </a:lnTo>
                  <a:lnTo>
                    <a:pt x="9248" y="15946"/>
                  </a:lnTo>
                  <a:lnTo>
                    <a:pt x="9557" y="15900"/>
                  </a:lnTo>
                  <a:lnTo>
                    <a:pt x="9861" y="15848"/>
                  </a:lnTo>
                  <a:lnTo>
                    <a:pt x="10160" y="15789"/>
                  </a:lnTo>
                  <a:lnTo>
                    <a:pt x="10455" y="15724"/>
                  </a:lnTo>
                  <a:lnTo>
                    <a:pt x="10742" y="15652"/>
                  </a:lnTo>
                  <a:lnTo>
                    <a:pt x="11023" y="15575"/>
                  </a:lnTo>
                  <a:lnTo>
                    <a:pt x="11295" y="15490"/>
                  </a:lnTo>
                  <a:lnTo>
                    <a:pt x="11559" y="15400"/>
                  </a:lnTo>
                  <a:lnTo>
                    <a:pt x="11814" y="15302"/>
                  </a:lnTo>
                  <a:lnTo>
                    <a:pt x="12059" y="15199"/>
                  </a:lnTo>
                  <a:lnTo>
                    <a:pt x="12294" y="15088"/>
                  </a:lnTo>
                  <a:lnTo>
                    <a:pt x="12517" y="14971"/>
                  </a:lnTo>
                  <a:lnTo>
                    <a:pt x="12728" y="14847"/>
                  </a:lnTo>
                  <a:lnTo>
                    <a:pt x="12927" y="14717"/>
                  </a:lnTo>
                  <a:lnTo>
                    <a:pt x="13112" y="14579"/>
                  </a:lnTo>
                  <a:lnTo>
                    <a:pt x="13282" y="14435"/>
                  </a:lnTo>
                  <a:lnTo>
                    <a:pt x="13437" y="14284"/>
                  </a:lnTo>
                  <a:lnTo>
                    <a:pt x="13578" y="14126"/>
                  </a:lnTo>
                  <a:lnTo>
                    <a:pt x="13701" y="13961"/>
                  </a:lnTo>
                  <a:lnTo>
                    <a:pt x="13808" y="13789"/>
                  </a:lnTo>
                  <a:lnTo>
                    <a:pt x="13897" y="13611"/>
                  </a:lnTo>
                  <a:lnTo>
                    <a:pt x="13967" y="13425"/>
                  </a:lnTo>
                  <a:lnTo>
                    <a:pt x="14018" y="13232"/>
                  </a:lnTo>
                  <a:lnTo>
                    <a:pt x="14049" y="13033"/>
                  </a:lnTo>
                  <a:lnTo>
                    <a:pt x="14060" y="12826"/>
                  </a:lnTo>
                  <a:lnTo>
                    <a:pt x="14060" y="3269"/>
                  </a:lnTo>
                  <a:lnTo>
                    <a:pt x="14049" y="3062"/>
                  </a:lnTo>
                  <a:lnTo>
                    <a:pt x="14018" y="2862"/>
                  </a:lnTo>
                  <a:lnTo>
                    <a:pt x="13967" y="2670"/>
                  </a:lnTo>
                  <a:lnTo>
                    <a:pt x="13897" y="2484"/>
                  </a:lnTo>
                  <a:lnTo>
                    <a:pt x="13808" y="2305"/>
                  </a:lnTo>
                  <a:lnTo>
                    <a:pt x="13701" y="2134"/>
                  </a:lnTo>
                  <a:lnTo>
                    <a:pt x="13578" y="1969"/>
                  </a:lnTo>
                  <a:lnTo>
                    <a:pt x="13437" y="1811"/>
                  </a:lnTo>
                  <a:lnTo>
                    <a:pt x="13282" y="1660"/>
                  </a:lnTo>
                  <a:lnTo>
                    <a:pt x="13112" y="1515"/>
                  </a:lnTo>
                  <a:lnTo>
                    <a:pt x="12927" y="1378"/>
                  </a:lnTo>
                  <a:lnTo>
                    <a:pt x="12728" y="1247"/>
                  </a:lnTo>
                  <a:lnTo>
                    <a:pt x="12517" y="1124"/>
                  </a:lnTo>
                  <a:lnTo>
                    <a:pt x="12294" y="1007"/>
                  </a:lnTo>
                  <a:lnTo>
                    <a:pt x="12059" y="896"/>
                  </a:lnTo>
                  <a:lnTo>
                    <a:pt x="11814" y="792"/>
                  </a:lnTo>
                  <a:lnTo>
                    <a:pt x="11559" y="695"/>
                  </a:lnTo>
                  <a:lnTo>
                    <a:pt x="11295" y="604"/>
                  </a:lnTo>
                  <a:lnTo>
                    <a:pt x="11023" y="520"/>
                  </a:lnTo>
                  <a:lnTo>
                    <a:pt x="10742" y="442"/>
                  </a:lnTo>
                  <a:lnTo>
                    <a:pt x="10455" y="370"/>
                  </a:lnTo>
                  <a:lnTo>
                    <a:pt x="10160" y="306"/>
                  </a:lnTo>
                  <a:lnTo>
                    <a:pt x="9861" y="247"/>
                  </a:lnTo>
                  <a:lnTo>
                    <a:pt x="9557" y="195"/>
                  </a:lnTo>
                  <a:lnTo>
                    <a:pt x="9248" y="149"/>
                  </a:lnTo>
                  <a:lnTo>
                    <a:pt x="8936" y="110"/>
                  </a:lnTo>
                  <a:lnTo>
                    <a:pt x="8621" y="75"/>
                  </a:lnTo>
                  <a:lnTo>
                    <a:pt x="8304" y="48"/>
                  </a:lnTo>
                  <a:lnTo>
                    <a:pt x="7986" y="27"/>
                  </a:lnTo>
                  <a:lnTo>
                    <a:pt x="7667" y="12"/>
                  </a:lnTo>
                  <a:lnTo>
                    <a:pt x="7348" y="3"/>
                  </a:lnTo>
                  <a:lnTo>
                    <a:pt x="70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194"/>
            <p:cNvSpPr>
              <a:spLocks/>
            </p:cNvSpPr>
            <p:nvPr/>
          </p:nvSpPr>
          <p:spPr bwMode="auto">
            <a:xfrm>
              <a:off x="2479676" y="4692650"/>
              <a:ext cx="42863" cy="42863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90 h 1006"/>
                <a:gd name="T4" fmla="*/ 698 w 1004"/>
                <a:gd name="T5" fmla="*/ 967 h 1006"/>
                <a:gd name="T6" fmla="*/ 762 w 1004"/>
                <a:gd name="T7" fmla="*/ 934 h 1006"/>
                <a:gd name="T8" fmla="*/ 822 w 1004"/>
                <a:gd name="T9" fmla="*/ 891 h 1006"/>
                <a:gd name="T10" fmla="*/ 874 w 1004"/>
                <a:gd name="T11" fmla="*/ 841 h 1006"/>
                <a:gd name="T12" fmla="*/ 919 w 1004"/>
                <a:gd name="T13" fmla="*/ 785 h 1006"/>
                <a:gd name="T14" fmla="*/ 955 w 1004"/>
                <a:gd name="T15" fmla="*/ 721 h 1006"/>
                <a:gd name="T16" fmla="*/ 981 w 1004"/>
                <a:gd name="T17" fmla="*/ 653 h 1006"/>
                <a:gd name="T18" fmla="*/ 998 w 1004"/>
                <a:gd name="T19" fmla="*/ 580 h 1006"/>
                <a:gd name="T20" fmla="*/ 1004 w 1004"/>
                <a:gd name="T21" fmla="*/ 503 h 1006"/>
                <a:gd name="T22" fmla="*/ 998 w 1004"/>
                <a:gd name="T23" fmla="*/ 427 h 1006"/>
                <a:gd name="T24" fmla="*/ 981 w 1004"/>
                <a:gd name="T25" fmla="*/ 353 h 1006"/>
                <a:gd name="T26" fmla="*/ 955 w 1004"/>
                <a:gd name="T27" fmla="*/ 285 h 1006"/>
                <a:gd name="T28" fmla="*/ 919 w 1004"/>
                <a:gd name="T29" fmla="*/ 222 h 1006"/>
                <a:gd name="T30" fmla="*/ 874 w 1004"/>
                <a:gd name="T31" fmla="*/ 165 h 1006"/>
                <a:gd name="T32" fmla="*/ 822 w 1004"/>
                <a:gd name="T33" fmla="*/ 115 h 1006"/>
                <a:gd name="T34" fmla="*/ 762 w 1004"/>
                <a:gd name="T35" fmla="*/ 73 h 1006"/>
                <a:gd name="T36" fmla="*/ 698 w 1004"/>
                <a:gd name="T37" fmla="*/ 39 h 1006"/>
                <a:gd name="T38" fmla="*/ 628 w 1004"/>
                <a:gd name="T39" fmla="*/ 16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0 h 1006"/>
                <a:gd name="T48" fmla="*/ 262 w 1004"/>
                <a:gd name="T49" fmla="*/ 61 h 1006"/>
                <a:gd name="T50" fmla="*/ 202 w 1004"/>
                <a:gd name="T51" fmla="*/ 100 h 1006"/>
                <a:gd name="T52" fmla="*/ 147 w 1004"/>
                <a:gd name="T53" fmla="*/ 147 h 1006"/>
                <a:gd name="T54" fmla="*/ 100 w 1004"/>
                <a:gd name="T55" fmla="*/ 202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2 h 1006"/>
                <a:gd name="T62" fmla="*/ 1 w 1004"/>
                <a:gd name="T63" fmla="*/ 477 h 1006"/>
                <a:gd name="T64" fmla="*/ 3 w 1004"/>
                <a:gd name="T65" fmla="*/ 554 h 1006"/>
                <a:gd name="T66" fmla="*/ 16 w 1004"/>
                <a:gd name="T67" fmla="*/ 629 h 1006"/>
                <a:gd name="T68" fmla="*/ 39 w 1004"/>
                <a:gd name="T69" fmla="*/ 699 h 1006"/>
                <a:gd name="T70" fmla="*/ 72 w 1004"/>
                <a:gd name="T71" fmla="*/ 764 h 1006"/>
                <a:gd name="T72" fmla="*/ 115 w 1004"/>
                <a:gd name="T73" fmla="*/ 823 h 1006"/>
                <a:gd name="T74" fmla="*/ 165 w 1004"/>
                <a:gd name="T75" fmla="*/ 875 h 1006"/>
                <a:gd name="T76" fmla="*/ 221 w 1004"/>
                <a:gd name="T77" fmla="*/ 921 h 1006"/>
                <a:gd name="T78" fmla="*/ 284 w 1004"/>
                <a:gd name="T79" fmla="*/ 957 h 1006"/>
                <a:gd name="T80" fmla="*/ 353 w 1004"/>
                <a:gd name="T81" fmla="*/ 984 h 1006"/>
                <a:gd name="T82" fmla="*/ 426 w 1004"/>
                <a:gd name="T83" fmla="*/ 1000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4"/>
                  </a:lnTo>
                  <a:lnTo>
                    <a:pt x="675" y="976"/>
                  </a:lnTo>
                  <a:lnTo>
                    <a:pt x="698" y="967"/>
                  </a:lnTo>
                  <a:lnTo>
                    <a:pt x="720" y="957"/>
                  </a:lnTo>
                  <a:lnTo>
                    <a:pt x="741" y="946"/>
                  </a:lnTo>
                  <a:lnTo>
                    <a:pt x="762" y="934"/>
                  </a:lnTo>
                  <a:lnTo>
                    <a:pt x="783" y="921"/>
                  </a:lnTo>
                  <a:lnTo>
                    <a:pt x="803" y="907"/>
                  </a:lnTo>
                  <a:lnTo>
                    <a:pt x="822" y="891"/>
                  </a:lnTo>
                  <a:lnTo>
                    <a:pt x="840" y="875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3"/>
                  </a:lnTo>
                  <a:lnTo>
                    <a:pt x="905" y="804"/>
                  </a:lnTo>
                  <a:lnTo>
                    <a:pt x="919" y="785"/>
                  </a:lnTo>
                  <a:lnTo>
                    <a:pt x="932" y="764"/>
                  </a:lnTo>
                  <a:lnTo>
                    <a:pt x="944" y="743"/>
                  </a:lnTo>
                  <a:lnTo>
                    <a:pt x="955" y="721"/>
                  </a:lnTo>
                  <a:lnTo>
                    <a:pt x="965" y="699"/>
                  </a:lnTo>
                  <a:lnTo>
                    <a:pt x="974" y="676"/>
                  </a:lnTo>
                  <a:lnTo>
                    <a:pt x="981" y="653"/>
                  </a:lnTo>
                  <a:lnTo>
                    <a:pt x="988" y="629"/>
                  </a:lnTo>
                  <a:lnTo>
                    <a:pt x="994" y="605"/>
                  </a:lnTo>
                  <a:lnTo>
                    <a:pt x="998" y="580"/>
                  </a:lnTo>
                  <a:lnTo>
                    <a:pt x="1001" y="554"/>
                  </a:lnTo>
                  <a:lnTo>
                    <a:pt x="1003" y="529"/>
                  </a:lnTo>
                  <a:lnTo>
                    <a:pt x="1004" y="503"/>
                  </a:lnTo>
                  <a:lnTo>
                    <a:pt x="1003" y="477"/>
                  </a:lnTo>
                  <a:lnTo>
                    <a:pt x="1001" y="452"/>
                  </a:lnTo>
                  <a:lnTo>
                    <a:pt x="998" y="427"/>
                  </a:lnTo>
                  <a:lnTo>
                    <a:pt x="994" y="402"/>
                  </a:lnTo>
                  <a:lnTo>
                    <a:pt x="988" y="377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7"/>
                  </a:lnTo>
                  <a:lnTo>
                    <a:pt x="955" y="285"/>
                  </a:lnTo>
                  <a:lnTo>
                    <a:pt x="944" y="263"/>
                  </a:lnTo>
                  <a:lnTo>
                    <a:pt x="932" y="243"/>
                  </a:lnTo>
                  <a:lnTo>
                    <a:pt x="919" y="222"/>
                  </a:lnTo>
                  <a:lnTo>
                    <a:pt x="905" y="202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7"/>
                  </a:lnTo>
                  <a:lnTo>
                    <a:pt x="840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3" y="86"/>
                  </a:lnTo>
                  <a:lnTo>
                    <a:pt x="762" y="73"/>
                  </a:lnTo>
                  <a:lnTo>
                    <a:pt x="741" y="61"/>
                  </a:lnTo>
                  <a:lnTo>
                    <a:pt x="720" y="50"/>
                  </a:lnTo>
                  <a:lnTo>
                    <a:pt x="698" y="39"/>
                  </a:lnTo>
                  <a:lnTo>
                    <a:pt x="675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6" y="39"/>
                  </a:lnTo>
                  <a:lnTo>
                    <a:pt x="284" y="50"/>
                  </a:lnTo>
                  <a:lnTo>
                    <a:pt x="262" y="61"/>
                  </a:lnTo>
                  <a:lnTo>
                    <a:pt x="242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2"/>
                  </a:lnTo>
                  <a:lnTo>
                    <a:pt x="72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80"/>
                  </a:lnTo>
                  <a:lnTo>
                    <a:pt x="10" y="605"/>
                  </a:lnTo>
                  <a:lnTo>
                    <a:pt x="16" y="629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3"/>
                  </a:lnTo>
                  <a:lnTo>
                    <a:pt x="72" y="764"/>
                  </a:lnTo>
                  <a:lnTo>
                    <a:pt x="86" y="785"/>
                  </a:lnTo>
                  <a:lnTo>
                    <a:pt x="100" y="804"/>
                  </a:lnTo>
                  <a:lnTo>
                    <a:pt x="115" y="823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7"/>
                  </a:lnTo>
                  <a:lnTo>
                    <a:pt x="221" y="921"/>
                  </a:lnTo>
                  <a:lnTo>
                    <a:pt x="242" y="934"/>
                  </a:lnTo>
                  <a:lnTo>
                    <a:pt x="262" y="946"/>
                  </a:lnTo>
                  <a:lnTo>
                    <a:pt x="284" y="957"/>
                  </a:lnTo>
                  <a:lnTo>
                    <a:pt x="306" y="967"/>
                  </a:lnTo>
                  <a:lnTo>
                    <a:pt x="330" y="976"/>
                  </a:lnTo>
                  <a:lnTo>
                    <a:pt x="353" y="984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195"/>
            <p:cNvSpPr>
              <a:spLocks/>
            </p:cNvSpPr>
            <p:nvPr/>
          </p:nvSpPr>
          <p:spPr bwMode="auto">
            <a:xfrm>
              <a:off x="2479676" y="4562475"/>
              <a:ext cx="42863" cy="42863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90 h 1006"/>
                <a:gd name="T4" fmla="*/ 698 w 1004"/>
                <a:gd name="T5" fmla="*/ 967 h 1006"/>
                <a:gd name="T6" fmla="*/ 762 w 1004"/>
                <a:gd name="T7" fmla="*/ 934 h 1006"/>
                <a:gd name="T8" fmla="*/ 822 w 1004"/>
                <a:gd name="T9" fmla="*/ 892 h 1006"/>
                <a:gd name="T10" fmla="*/ 874 w 1004"/>
                <a:gd name="T11" fmla="*/ 841 h 1006"/>
                <a:gd name="T12" fmla="*/ 919 w 1004"/>
                <a:gd name="T13" fmla="*/ 785 h 1006"/>
                <a:gd name="T14" fmla="*/ 955 w 1004"/>
                <a:gd name="T15" fmla="*/ 722 h 1006"/>
                <a:gd name="T16" fmla="*/ 981 w 1004"/>
                <a:gd name="T17" fmla="*/ 653 h 1006"/>
                <a:gd name="T18" fmla="*/ 998 w 1004"/>
                <a:gd name="T19" fmla="*/ 580 h 1006"/>
                <a:gd name="T20" fmla="*/ 1004 w 1004"/>
                <a:gd name="T21" fmla="*/ 503 h 1006"/>
                <a:gd name="T22" fmla="*/ 998 w 1004"/>
                <a:gd name="T23" fmla="*/ 427 h 1006"/>
                <a:gd name="T24" fmla="*/ 981 w 1004"/>
                <a:gd name="T25" fmla="*/ 353 h 1006"/>
                <a:gd name="T26" fmla="*/ 955 w 1004"/>
                <a:gd name="T27" fmla="*/ 285 h 1006"/>
                <a:gd name="T28" fmla="*/ 919 w 1004"/>
                <a:gd name="T29" fmla="*/ 222 h 1006"/>
                <a:gd name="T30" fmla="*/ 874 w 1004"/>
                <a:gd name="T31" fmla="*/ 165 h 1006"/>
                <a:gd name="T32" fmla="*/ 822 w 1004"/>
                <a:gd name="T33" fmla="*/ 115 h 1006"/>
                <a:gd name="T34" fmla="*/ 762 w 1004"/>
                <a:gd name="T35" fmla="*/ 73 h 1006"/>
                <a:gd name="T36" fmla="*/ 698 w 1004"/>
                <a:gd name="T37" fmla="*/ 40 h 1006"/>
                <a:gd name="T38" fmla="*/ 628 w 1004"/>
                <a:gd name="T39" fmla="*/ 17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1 h 1006"/>
                <a:gd name="T48" fmla="*/ 262 w 1004"/>
                <a:gd name="T49" fmla="*/ 61 h 1006"/>
                <a:gd name="T50" fmla="*/ 202 w 1004"/>
                <a:gd name="T51" fmla="*/ 100 h 1006"/>
                <a:gd name="T52" fmla="*/ 147 w 1004"/>
                <a:gd name="T53" fmla="*/ 147 h 1006"/>
                <a:gd name="T54" fmla="*/ 100 w 1004"/>
                <a:gd name="T55" fmla="*/ 203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2 h 1006"/>
                <a:gd name="T62" fmla="*/ 1 w 1004"/>
                <a:gd name="T63" fmla="*/ 477 h 1006"/>
                <a:gd name="T64" fmla="*/ 3 w 1004"/>
                <a:gd name="T65" fmla="*/ 555 h 1006"/>
                <a:gd name="T66" fmla="*/ 16 w 1004"/>
                <a:gd name="T67" fmla="*/ 629 h 1006"/>
                <a:gd name="T68" fmla="*/ 39 w 1004"/>
                <a:gd name="T69" fmla="*/ 700 h 1006"/>
                <a:gd name="T70" fmla="*/ 72 w 1004"/>
                <a:gd name="T71" fmla="*/ 764 h 1006"/>
                <a:gd name="T72" fmla="*/ 115 w 1004"/>
                <a:gd name="T73" fmla="*/ 823 h 1006"/>
                <a:gd name="T74" fmla="*/ 165 w 1004"/>
                <a:gd name="T75" fmla="*/ 876 h 1006"/>
                <a:gd name="T76" fmla="*/ 221 w 1004"/>
                <a:gd name="T77" fmla="*/ 921 h 1006"/>
                <a:gd name="T78" fmla="*/ 284 w 1004"/>
                <a:gd name="T79" fmla="*/ 957 h 1006"/>
                <a:gd name="T80" fmla="*/ 353 w 1004"/>
                <a:gd name="T81" fmla="*/ 983 h 1006"/>
                <a:gd name="T82" fmla="*/ 426 w 1004"/>
                <a:gd name="T83" fmla="*/ 1000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1000"/>
                  </a:lnTo>
                  <a:lnTo>
                    <a:pt x="604" y="996"/>
                  </a:lnTo>
                  <a:lnTo>
                    <a:pt x="628" y="990"/>
                  </a:lnTo>
                  <a:lnTo>
                    <a:pt x="652" y="983"/>
                  </a:lnTo>
                  <a:lnTo>
                    <a:pt x="675" y="976"/>
                  </a:lnTo>
                  <a:lnTo>
                    <a:pt x="698" y="967"/>
                  </a:lnTo>
                  <a:lnTo>
                    <a:pt x="720" y="957"/>
                  </a:lnTo>
                  <a:lnTo>
                    <a:pt x="741" y="946"/>
                  </a:lnTo>
                  <a:lnTo>
                    <a:pt x="762" y="934"/>
                  </a:lnTo>
                  <a:lnTo>
                    <a:pt x="783" y="921"/>
                  </a:lnTo>
                  <a:lnTo>
                    <a:pt x="803" y="907"/>
                  </a:lnTo>
                  <a:lnTo>
                    <a:pt x="822" y="892"/>
                  </a:lnTo>
                  <a:lnTo>
                    <a:pt x="840" y="876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3"/>
                  </a:lnTo>
                  <a:lnTo>
                    <a:pt x="905" y="804"/>
                  </a:lnTo>
                  <a:lnTo>
                    <a:pt x="919" y="785"/>
                  </a:lnTo>
                  <a:lnTo>
                    <a:pt x="932" y="764"/>
                  </a:lnTo>
                  <a:lnTo>
                    <a:pt x="944" y="743"/>
                  </a:lnTo>
                  <a:lnTo>
                    <a:pt x="955" y="722"/>
                  </a:lnTo>
                  <a:lnTo>
                    <a:pt x="965" y="700"/>
                  </a:lnTo>
                  <a:lnTo>
                    <a:pt x="974" y="676"/>
                  </a:lnTo>
                  <a:lnTo>
                    <a:pt x="981" y="653"/>
                  </a:lnTo>
                  <a:lnTo>
                    <a:pt x="988" y="629"/>
                  </a:lnTo>
                  <a:lnTo>
                    <a:pt x="994" y="605"/>
                  </a:lnTo>
                  <a:lnTo>
                    <a:pt x="998" y="580"/>
                  </a:lnTo>
                  <a:lnTo>
                    <a:pt x="1001" y="555"/>
                  </a:lnTo>
                  <a:lnTo>
                    <a:pt x="1003" y="530"/>
                  </a:lnTo>
                  <a:lnTo>
                    <a:pt x="1004" y="503"/>
                  </a:lnTo>
                  <a:lnTo>
                    <a:pt x="1003" y="477"/>
                  </a:lnTo>
                  <a:lnTo>
                    <a:pt x="1001" y="452"/>
                  </a:lnTo>
                  <a:lnTo>
                    <a:pt x="998" y="427"/>
                  </a:lnTo>
                  <a:lnTo>
                    <a:pt x="994" y="402"/>
                  </a:lnTo>
                  <a:lnTo>
                    <a:pt x="988" y="378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7"/>
                  </a:lnTo>
                  <a:lnTo>
                    <a:pt x="955" y="285"/>
                  </a:lnTo>
                  <a:lnTo>
                    <a:pt x="944" y="263"/>
                  </a:lnTo>
                  <a:lnTo>
                    <a:pt x="932" y="243"/>
                  </a:lnTo>
                  <a:lnTo>
                    <a:pt x="919" y="222"/>
                  </a:lnTo>
                  <a:lnTo>
                    <a:pt x="905" y="203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7"/>
                  </a:lnTo>
                  <a:lnTo>
                    <a:pt x="840" y="131"/>
                  </a:lnTo>
                  <a:lnTo>
                    <a:pt x="822" y="115"/>
                  </a:lnTo>
                  <a:lnTo>
                    <a:pt x="803" y="100"/>
                  </a:lnTo>
                  <a:lnTo>
                    <a:pt x="783" y="86"/>
                  </a:lnTo>
                  <a:lnTo>
                    <a:pt x="762" y="73"/>
                  </a:lnTo>
                  <a:lnTo>
                    <a:pt x="741" y="61"/>
                  </a:lnTo>
                  <a:lnTo>
                    <a:pt x="720" y="50"/>
                  </a:lnTo>
                  <a:lnTo>
                    <a:pt x="698" y="40"/>
                  </a:lnTo>
                  <a:lnTo>
                    <a:pt x="675" y="31"/>
                  </a:lnTo>
                  <a:lnTo>
                    <a:pt x="652" y="23"/>
                  </a:lnTo>
                  <a:lnTo>
                    <a:pt x="628" y="17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7"/>
                  </a:lnTo>
                  <a:lnTo>
                    <a:pt x="353" y="23"/>
                  </a:lnTo>
                  <a:lnTo>
                    <a:pt x="330" y="31"/>
                  </a:lnTo>
                  <a:lnTo>
                    <a:pt x="306" y="40"/>
                  </a:lnTo>
                  <a:lnTo>
                    <a:pt x="284" y="50"/>
                  </a:lnTo>
                  <a:lnTo>
                    <a:pt x="262" y="61"/>
                  </a:lnTo>
                  <a:lnTo>
                    <a:pt x="242" y="73"/>
                  </a:lnTo>
                  <a:lnTo>
                    <a:pt x="221" y="86"/>
                  </a:lnTo>
                  <a:lnTo>
                    <a:pt x="202" y="100"/>
                  </a:lnTo>
                  <a:lnTo>
                    <a:pt x="183" y="115"/>
                  </a:lnTo>
                  <a:lnTo>
                    <a:pt x="165" y="131"/>
                  </a:lnTo>
                  <a:lnTo>
                    <a:pt x="147" y="147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3"/>
                  </a:lnTo>
                  <a:lnTo>
                    <a:pt x="86" y="222"/>
                  </a:lnTo>
                  <a:lnTo>
                    <a:pt x="72" y="243"/>
                  </a:lnTo>
                  <a:lnTo>
                    <a:pt x="60" y="263"/>
                  </a:lnTo>
                  <a:lnTo>
                    <a:pt x="49" y="285"/>
                  </a:lnTo>
                  <a:lnTo>
                    <a:pt x="39" y="307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8"/>
                  </a:lnTo>
                  <a:lnTo>
                    <a:pt x="10" y="402"/>
                  </a:lnTo>
                  <a:lnTo>
                    <a:pt x="6" y="427"/>
                  </a:lnTo>
                  <a:lnTo>
                    <a:pt x="3" y="452"/>
                  </a:lnTo>
                  <a:lnTo>
                    <a:pt x="1" y="477"/>
                  </a:lnTo>
                  <a:lnTo>
                    <a:pt x="0" y="503"/>
                  </a:lnTo>
                  <a:lnTo>
                    <a:pt x="1" y="530"/>
                  </a:lnTo>
                  <a:lnTo>
                    <a:pt x="3" y="555"/>
                  </a:lnTo>
                  <a:lnTo>
                    <a:pt x="6" y="580"/>
                  </a:lnTo>
                  <a:lnTo>
                    <a:pt x="10" y="605"/>
                  </a:lnTo>
                  <a:lnTo>
                    <a:pt x="16" y="629"/>
                  </a:lnTo>
                  <a:lnTo>
                    <a:pt x="22" y="653"/>
                  </a:lnTo>
                  <a:lnTo>
                    <a:pt x="30" y="676"/>
                  </a:lnTo>
                  <a:lnTo>
                    <a:pt x="39" y="700"/>
                  </a:lnTo>
                  <a:lnTo>
                    <a:pt x="49" y="722"/>
                  </a:lnTo>
                  <a:lnTo>
                    <a:pt x="60" y="743"/>
                  </a:lnTo>
                  <a:lnTo>
                    <a:pt x="72" y="764"/>
                  </a:lnTo>
                  <a:lnTo>
                    <a:pt x="86" y="785"/>
                  </a:lnTo>
                  <a:lnTo>
                    <a:pt x="100" y="804"/>
                  </a:lnTo>
                  <a:lnTo>
                    <a:pt x="115" y="823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6"/>
                  </a:lnTo>
                  <a:lnTo>
                    <a:pt x="183" y="892"/>
                  </a:lnTo>
                  <a:lnTo>
                    <a:pt x="202" y="907"/>
                  </a:lnTo>
                  <a:lnTo>
                    <a:pt x="221" y="921"/>
                  </a:lnTo>
                  <a:lnTo>
                    <a:pt x="242" y="934"/>
                  </a:lnTo>
                  <a:lnTo>
                    <a:pt x="262" y="946"/>
                  </a:lnTo>
                  <a:lnTo>
                    <a:pt x="284" y="957"/>
                  </a:lnTo>
                  <a:lnTo>
                    <a:pt x="306" y="967"/>
                  </a:lnTo>
                  <a:lnTo>
                    <a:pt x="330" y="976"/>
                  </a:lnTo>
                  <a:lnTo>
                    <a:pt x="353" y="983"/>
                  </a:lnTo>
                  <a:lnTo>
                    <a:pt x="377" y="990"/>
                  </a:lnTo>
                  <a:lnTo>
                    <a:pt x="401" y="996"/>
                  </a:lnTo>
                  <a:lnTo>
                    <a:pt x="426" y="1000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196"/>
            <p:cNvSpPr>
              <a:spLocks/>
            </p:cNvSpPr>
            <p:nvPr/>
          </p:nvSpPr>
          <p:spPr bwMode="auto">
            <a:xfrm>
              <a:off x="2479676" y="4433888"/>
              <a:ext cx="42863" cy="42863"/>
            </a:xfrm>
            <a:custGeom>
              <a:avLst/>
              <a:gdLst>
                <a:gd name="T0" fmla="*/ 554 w 1004"/>
                <a:gd name="T1" fmla="*/ 1003 h 1006"/>
                <a:gd name="T2" fmla="*/ 628 w 1004"/>
                <a:gd name="T3" fmla="*/ 989 h 1006"/>
                <a:gd name="T4" fmla="*/ 698 w 1004"/>
                <a:gd name="T5" fmla="*/ 966 h 1006"/>
                <a:gd name="T6" fmla="*/ 762 w 1004"/>
                <a:gd name="T7" fmla="*/ 933 h 1006"/>
                <a:gd name="T8" fmla="*/ 822 w 1004"/>
                <a:gd name="T9" fmla="*/ 891 h 1006"/>
                <a:gd name="T10" fmla="*/ 874 w 1004"/>
                <a:gd name="T11" fmla="*/ 841 h 1006"/>
                <a:gd name="T12" fmla="*/ 919 w 1004"/>
                <a:gd name="T13" fmla="*/ 784 h 1006"/>
                <a:gd name="T14" fmla="*/ 955 w 1004"/>
                <a:gd name="T15" fmla="*/ 721 h 1006"/>
                <a:gd name="T16" fmla="*/ 981 w 1004"/>
                <a:gd name="T17" fmla="*/ 652 h 1006"/>
                <a:gd name="T18" fmla="*/ 998 w 1004"/>
                <a:gd name="T19" fmla="*/ 579 h 1006"/>
                <a:gd name="T20" fmla="*/ 1004 w 1004"/>
                <a:gd name="T21" fmla="*/ 503 h 1006"/>
                <a:gd name="T22" fmla="*/ 998 w 1004"/>
                <a:gd name="T23" fmla="*/ 426 h 1006"/>
                <a:gd name="T24" fmla="*/ 981 w 1004"/>
                <a:gd name="T25" fmla="*/ 353 h 1006"/>
                <a:gd name="T26" fmla="*/ 955 w 1004"/>
                <a:gd name="T27" fmla="*/ 284 h 1006"/>
                <a:gd name="T28" fmla="*/ 919 w 1004"/>
                <a:gd name="T29" fmla="*/ 221 h 1006"/>
                <a:gd name="T30" fmla="*/ 874 w 1004"/>
                <a:gd name="T31" fmla="*/ 165 h 1006"/>
                <a:gd name="T32" fmla="*/ 822 w 1004"/>
                <a:gd name="T33" fmla="*/ 114 h 1006"/>
                <a:gd name="T34" fmla="*/ 762 w 1004"/>
                <a:gd name="T35" fmla="*/ 72 h 1006"/>
                <a:gd name="T36" fmla="*/ 698 w 1004"/>
                <a:gd name="T37" fmla="*/ 39 h 1006"/>
                <a:gd name="T38" fmla="*/ 628 w 1004"/>
                <a:gd name="T39" fmla="*/ 16 h 1006"/>
                <a:gd name="T40" fmla="*/ 554 w 1004"/>
                <a:gd name="T41" fmla="*/ 3 h 1006"/>
                <a:gd name="T42" fmla="*/ 476 w 1004"/>
                <a:gd name="T43" fmla="*/ 1 h 1006"/>
                <a:gd name="T44" fmla="*/ 401 w 1004"/>
                <a:gd name="T45" fmla="*/ 10 h 1006"/>
                <a:gd name="T46" fmla="*/ 330 w 1004"/>
                <a:gd name="T47" fmla="*/ 30 h 1006"/>
                <a:gd name="T48" fmla="*/ 262 w 1004"/>
                <a:gd name="T49" fmla="*/ 60 h 1006"/>
                <a:gd name="T50" fmla="*/ 202 w 1004"/>
                <a:gd name="T51" fmla="*/ 99 h 1006"/>
                <a:gd name="T52" fmla="*/ 147 w 1004"/>
                <a:gd name="T53" fmla="*/ 146 h 1006"/>
                <a:gd name="T54" fmla="*/ 100 w 1004"/>
                <a:gd name="T55" fmla="*/ 202 h 1006"/>
                <a:gd name="T56" fmla="*/ 60 w 1004"/>
                <a:gd name="T57" fmla="*/ 263 h 1006"/>
                <a:gd name="T58" fmla="*/ 30 w 1004"/>
                <a:gd name="T59" fmla="*/ 330 h 1006"/>
                <a:gd name="T60" fmla="*/ 10 w 1004"/>
                <a:gd name="T61" fmla="*/ 401 h 1006"/>
                <a:gd name="T62" fmla="*/ 1 w 1004"/>
                <a:gd name="T63" fmla="*/ 476 h 1006"/>
                <a:gd name="T64" fmla="*/ 3 w 1004"/>
                <a:gd name="T65" fmla="*/ 554 h 1006"/>
                <a:gd name="T66" fmla="*/ 16 w 1004"/>
                <a:gd name="T67" fmla="*/ 628 h 1006"/>
                <a:gd name="T68" fmla="*/ 39 w 1004"/>
                <a:gd name="T69" fmla="*/ 699 h 1006"/>
                <a:gd name="T70" fmla="*/ 72 w 1004"/>
                <a:gd name="T71" fmla="*/ 763 h 1006"/>
                <a:gd name="T72" fmla="*/ 115 w 1004"/>
                <a:gd name="T73" fmla="*/ 822 h 1006"/>
                <a:gd name="T74" fmla="*/ 165 w 1004"/>
                <a:gd name="T75" fmla="*/ 875 h 1006"/>
                <a:gd name="T76" fmla="*/ 221 w 1004"/>
                <a:gd name="T77" fmla="*/ 920 h 1006"/>
                <a:gd name="T78" fmla="*/ 284 w 1004"/>
                <a:gd name="T79" fmla="*/ 956 h 1006"/>
                <a:gd name="T80" fmla="*/ 353 w 1004"/>
                <a:gd name="T81" fmla="*/ 983 h 1006"/>
                <a:gd name="T82" fmla="*/ 426 w 1004"/>
                <a:gd name="T83" fmla="*/ 999 h 1006"/>
                <a:gd name="T84" fmla="*/ 502 w 1004"/>
                <a:gd name="T85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4" h="1006">
                  <a:moveTo>
                    <a:pt x="502" y="1006"/>
                  </a:moveTo>
                  <a:lnTo>
                    <a:pt x="528" y="1005"/>
                  </a:lnTo>
                  <a:lnTo>
                    <a:pt x="554" y="1003"/>
                  </a:lnTo>
                  <a:lnTo>
                    <a:pt x="579" y="999"/>
                  </a:lnTo>
                  <a:lnTo>
                    <a:pt x="604" y="995"/>
                  </a:lnTo>
                  <a:lnTo>
                    <a:pt x="628" y="989"/>
                  </a:lnTo>
                  <a:lnTo>
                    <a:pt x="652" y="983"/>
                  </a:lnTo>
                  <a:lnTo>
                    <a:pt x="675" y="975"/>
                  </a:lnTo>
                  <a:lnTo>
                    <a:pt x="698" y="966"/>
                  </a:lnTo>
                  <a:lnTo>
                    <a:pt x="720" y="956"/>
                  </a:lnTo>
                  <a:lnTo>
                    <a:pt x="741" y="945"/>
                  </a:lnTo>
                  <a:lnTo>
                    <a:pt x="762" y="933"/>
                  </a:lnTo>
                  <a:lnTo>
                    <a:pt x="783" y="920"/>
                  </a:lnTo>
                  <a:lnTo>
                    <a:pt x="803" y="906"/>
                  </a:lnTo>
                  <a:lnTo>
                    <a:pt x="822" y="891"/>
                  </a:lnTo>
                  <a:lnTo>
                    <a:pt x="840" y="875"/>
                  </a:lnTo>
                  <a:lnTo>
                    <a:pt x="858" y="859"/>
                  </a:lnTo>
                  <a:lnTo>
                    <a:pt x="874" y="841"/>
                  </a:lnTo>
                  <a:lnTo>
                    <a:pt x="890" y="822"/>
                  </a:lnTo>
                  <a:lnTo>
                    <a:pt x="905" y="803"/>
                  </a:lnTo>
                  <a:lnTo>
                    <a:pt x="919" y="784"/>
                  </a:lnTo>
                  <a:lnTo>
                    <a:pt x="932" y="763"/>
                  </a:lnTo>
                  <a:lnTo>
                    <a:pt x="944" y="743"/>
                  </a:lnTo>
                  <a:lnTo>
                    <a:pt x="955" y="721"/>
                  </a:lnTo>
                  <a:lnTo>
                    <a:pt x="965" y="699"/>
                  </a:lnTo>
                  <a:lnTo>
                    <a:pt x="974" y="676"/>
                  </a:lnTo>
                  <a:lnTo>
                    <a:pt x="981" y="652"/>
                  </a:lnTo>
                  <a:lnTo>
                    <a:pt x="988" y="628"/>
                  </a:lnTo>
                  <a:lnTo>
                    <a:pt x="994" y="604"/>
                  </a:lnTo>
                  <a:lnTo>
                    <a:pt x="998" y="579"/>
                  </a:lnTo>
                  <a:lnTo>
                    <a:pt x="1001" y="554"/>
                  </a:lnTo>
                  <a:lnTo>
                    <a:pt x="1003" y="529"/>
                  </a:lnTo>
                  <a:lnTo>
                    <a:pt x="1004" y="503"/>
                  </a:lnTo>
                  <a:lnTo>
                    <a:pt x="1003" y="476"/>
                  </a:lnTo>
                  <a:lnTo>
                    <a:pt x="1001" y="451"/>
                  </a:lnTo>
                  <a:lnTo>
                    <a:pt x="998" y="426"/>
                  </a:lnTo>
                  <a:lnTo>
                    <a:pt x="994" y="401"/>
                  </a:lnTo>
                  <a:lnTo>
                    <a:pt x="988" y="377"/>
                  </a:lnTo>
                  <a:lnTo>
                    <a:pt x="981" y="353"/>
                  </a:lnTo>
                  <a:lnTo>
                    <a:pt x="974" y="330"/>
                  </a:lnTo>
                  <a:lnTo>
                    <a:pt x="965" y="306"/>
                  </a:lnTo>
                  <a:lnTo>
                    <a:pt x="955" y="284"/>
                  </a:lnTo>
                  <a:lnTo>
                    <a:pt x="944" y="263"/>
                  </a:lnTo>
                  <a:lnTo>
                    <a:pt x="932" y="242"/>
                  </a:lnTo>
                  <a:lnTo>
                    <a:pt x="919" y="221"/>
                  </a:lnTo>
                  <a:lnTo>
                    <a:pt x="905" y="202"/>
                  </a:lnTo>
                  <a:lnTo>
                    <a:pt x="890" y="183"/>
                  </a:lnTo>
                  <a:lnTo>
                    <a:pt x="874" y="165"/>
                  </a:lnTo>
                  <a:lnTo>
                    <a:pt x="858" y="146"/>
                  </a:lnTo>
                  <a:lnTo>
                    <a:pt x="840" y="130"/>
                  </a:lnTo>
                  <a:lnTo>
                    <a:pt x="822" y="114"/>
                  </a:lnTo>
                  <a:lnTo>
                    <a:pt x="803" y="99"/>
                  </a:lnTo>
                  <a:lnTo>
                    <a:pt x="783" y="85"/>
                  </a:lnTo>
                  <a:lnTo>
                    <a:pt x="762" y="72"/>
                  </a:lnTo>
                  <a:lnTo>
                    <a:pt x="741" y="60"/>
                  </a:lnTo>
                  <a:lnTo>
                    <a:pt x="720" y="49"/>
                  </a:lnTo>
                  <a:lnTo>
                    <a:pt x="698" y="39"/>
                  </a:lnTo>
                  <a:lnTo>
                    <a:pt x="675" y="30"/>
                  </a:lnTo>
                  <a:lnTo>
                    <a:pt x="652" y="22"/>
                  </a:lnTo>
                  <a:lnTo>
                    <a:pt x="628" y="16"/>
                  </a:lnTo>
                  <a:lnTo>
                    <a:pt x="604" y="10"/>
                  </a:lnTo>
                  <a:lnTo>
                    <a:pt x="579" y="6"/>
                  </a:lnTo>
                  <a:lnTo>
                    <a:pt x="554" y="3"/>
                  </a:lnTo>
                  <a:lnTo>
                    <a:pt x="528" y="1"/>
                  </a:lnTo>
                  <a:lnTo>
                    <a:pt x="502" y="0"/>
                  </a:lnTo>
                  <a:lnTo>
                    <a:pt x="476" y="1"/>
                  </a:lnTo>
                  <a:lnTo>
                    <a:pt x="451" y="3"/>
                  </a:lnTo>
                  <a:lnTo>
                    <a:pt x="426" y="6"/>
                  </a:lnTo>
                  <a:lnTo>
                    <a:pt x="401" y="10"/>
                  </a:lnTo>
                  <a:lnTo>
                    <a:pt x="377" y="16"/>
                  </a:lnTo>
                  <a:lnTo>
                    <a:pt x="353" y="22"/>
                  </a:lnTo>
                  <a:lnTo>
                    <a:pt x="330" y="30"/>
                  </a:lnTo>
                  <a:lnTo>
                    <a:pt x="306" y="39"/>
                  </a:lnTo>
                  <a:lnTo>
                    <a:pt x="284" y="49"/>
                  </a:lnTo>
                  <a:lnTo>
                    <a:pt x="262" y="60"/>
                  </a:lnTo>
                  <a:lnTo>
                    <a:pt x="242" y="72"/>
                  </a:lnTo>
                  <a:lnTo>
                    <a:pt x="221" y="85"/>
                  </a:lnTo>
                  <a:lnTo>
                    <a:pt x="202" y="99"/>
                  </a:lnTo>
                  <a:lnTo>
                    <a:pt x="183" y="114"/>
                  </a:lnTo>
                  <a:lnTo>
                    <a:pt x="165" y="130"/>
                  </a:lnTo>
                  <a:lnTo>
                    <a:pt x="147" y="146"/>
                  </a:lnTo>
                  <a:lnTo>
                    <a:pt x="131" y="165"/>
                  </a:lnTo>
                  <a:lnTo>
                    <a:pt x="115" y="183"/>
                  </a:lnTo>
                  <a:lnTo>
                    <a:pt x="100" y="202"/>
                  </a:lnTo>
                  <a:lnTo>
                    <a:pt x="86" y="221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6"/>
                  </a:lnTo>
                  <a:lnTo>
                    <a:pt x="30" y="330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3"/>
                  </a:lnTo>
                  <a:lnTo>
                    <a:pt x="1" y="529"/>
                  </a:lnTo>
                  <a:lnTo>
                    <a:pt x="3" y="554"/>
                  </a:lnTo>
                  <a:lnTo>
                    <a:pt x="6" y="579"/>
                  </a:lnTo>
                  <a:lnTo>
                    <a:pt x="10" y="604"/>
                  </a:lnTo>
                  <a:lnTo>
                    <a:pt x="16" y="628"/>
                  </a:lnTo>
                  <a:lnTo>
                    <a:pt x="22" y="652"/>
                  </a:lnTo>
                  <a:lnTo>
                    <a:pt x="30" y="676"/>
                  </a:lnTo>
                  <a:lnTo>
                    <a:pt x="39" y="699"/>
                  </a:lnTo>
                  <a:lnTo>
                    <a:pt x="49" y="721"/>
                  </a:lnTo>
                  <a:lnTo>
                    <a:pt x="60" y="743"/>
                  </a:lnTo>
                  <a:lnTo>
                    <a:pt x="72" y="763"/>
                  </a:lnTo>
                  <a:lnTo>
                    <a:pt x="86" y="784"/>
                  </a:lnTo>
                  <a:lnTo>
                    <a:pt x="100" y="803"/>
                  </a:lnTo>
                  <a:lnTo>
                    <a:pt x="115" y="822"/>
                  </a:lnTo>
                  <a:lnTo>
                    <a:pt x="131" y="841"/>
                  </a:lnTo>
                  <a:lnTo>
                    <a:pt x="147" y="859"/>
                  </a:lnTo>
                  <a:lnTo>
                    <a:pt x="165" y="875"/>
                  </a:lnTo>
                  <a:lnTo>
                    <a:pt x="183" y="891"/>
                  </a:lnTo>
                  <a:lnTo>
                    <a:pt x="202" y="906"/>
                  </a:lnTo>
                  <a:lnTo>
                    <a:pt x="221" y="920"/>
                  </a:lnTo>
                  <a:lnTo>
                    <a:pt x="242" y="933"/>
                  </a:lnTo>
                  <a:lnTo>
                    <a:pt x="262" y="945"/>
                  </a:lnTo>
                  <a:lnTo>
                    <a:pt x="284" y="956"/>
                  </a:lnTo>
                  <a:lnTo>
                    <a:pt x="306" y="966"/>
                  </a:lnTo>
                  <a:lnTo>
                    <a:pt x="330" y="975"/>
                  </a:lnTo>
                  <a:lnTo>
                    <a:pt x="353" y="983"/>
                  </a:lnTo>
                  <a:lnTo>
                    <a:pt x="377" y="989"/>
                  </a:lnTo>
                  <a:lnTo>
                    <a:pt x="401" y="995"/>
                  </a:lnTo>
                  <a:lnTo>
                    <a:pt x="426" y="999"/>
                  </a:lnTo>
                  <a:lnTo>
                    <a:pt x="451" y="1003"/>
                  </a:lnTo>
                  <a:lnTo>
                    <a:pt x="476" y="1005"/>
                  </a:lnTo>
                  <a:lnTo>
                    <a:pt x="502" y="10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4" name="MH_Text_1"/>
          <p:cNvSpPr/>
          <p:nvPr>
            <p:custDataLst>
              <p:tags r:id="rId1"/>
            </p:custDataLst>
          </p:nvPr>
        </p:nvSpPr>
        <p:spPr>
          <a:xfrm>
            <a:off x="548888" y="4053872"/>
            <a:ext cx="2653247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>
              <a:lnSpc>
                <a:spcPct val="120000"/>
              </a:lnSpc>
              <a:buClr>
                <a:schemeClr val="accent4"/>
              </a:buClr>
            </a:pPr>
            <a:r>
              <a:rPr lang="zh-CN" altLang="en-US" sz="1900" b="1" dirty="0">
                <a:solidFill>
                  <a:schemeClr val="accent1"/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5" name="MH_Text_1"/>
          <p:cNvSpPr/>
          <p:nvPr>
            <p:custDataLst>
              <p:tags r:id="rId2"/>
            </p:custDataLst>
          </p:nvPr>
        </p:nvSpPr>
        <p:spPr>
          <a:xfrm>
            <a:off x="422571" y="4541172"/>
            <a:ext cx="3018028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3819240" y="3906946"/>
            <a:ext cx="1604396" cy="16043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6395" tIns="48197" rIns="96395" bIns="4819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id-ID" sz="2001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7" name="Group 98"/>
          <p:cNvGrpSpPr/>
          <p:nvPr/>
        </p:nvGrpSpPr>
        <p:grpSpPr>
          <a:xfrm>
            <a:off x="3636206" y="3723912"/>
            <a:ext cx="1969294" cy="1969294"/>
            <a:chOff x="3800237" y="2257147"/>
            <a:chExt cx="1868076" cy="1868076"/>
          </a:xfrm>
          <a:solidFill>
            <a:schemeClr val="accent2"/>
          </a:solidFill>
        </p:grpSpPr>
        <p:sp>
          <p:nvSpPr>
            <p:cNvPr id="58" name="Freeform 99"/>
            <p:cNvSpPr>
              <a:spLocks/>
            </p:cNvSpPr>
            <p:nvPr/>
          </p:nvSpPr>
          <p:spPr bwMode="auto">
            <a:xfrm>
              <a:off x="5176020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100"/>
            <p:cNvSpPr>
              <a:spLocks/>
            </p:cNvSpPr>
            <p:nvPr/>
          </p:nvSpPr>
          <p:spPr bwMode="auto">
            <a:xfrm>
              <a:off x="4756252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101"/>
            <p:cNvSpPr>
              <a:spLocks/>
            </p:cNvSpPr>
            <p:nvPr/>
          </p:nvSpPr>
          <p:spPr bwMode="auto">
            <a:xfrm>
              <a:off x="5477110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102"/>
            <p:cNvSpPr>
              <a:spLocks/>
            </p:cNvSpPr>
            <p:nvPr/>
          </p:nvSpPr>
          <p:spPr bwMode="auto">
            <a:xfrm>
              <a:off x="5477110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103"/>
            <p:cNvSpPr>
              <a:spLocks/>
            </p:cNvSpPr>
            <p:nvPr/>
          </p:nvSpPr>
          <p:spPr bwMode="auto">
            <a:xfrm>
              <a:off x="5176020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104"/>
            <p:cNvSpPr>
              <a:spLocks/>
            </p:cNvSpPr>
            <p:nvPr/>
          </p:nvSpPr>
          <p:spPr bwMode="auto">
            <a:xfrm>
              <a:off x="4756252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105"/>
            <p:cNvSpPr>
              <a:spLocks/>
            </p:cNvSpPr>
            <p:nvPr/>
          </p:nvSpPr>
          <p:spPr bwMode="auto">
            <a:xfrm>
              <a:off x="4287036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106"/>
            <p:cNvSpPr>
              <a:spLocks/>
            </p:cNvSpPr>
            <p:nvPr/>
          </p:nvSpPr>
          <p:spPr bwMode="auto">
            <a:xfrm>
              <a:off x="3937595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107"/>
            <p:cNvSpPr>
              <a:spLocks/>
            </p:cNvSpPr>
            <p:nvPr/>
          </p:nvSpPr>
          <p:spPr bwMode="auto">
            <a:xfrm>
              <a:off x="3800237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108"/>
            <p:cNvSpPr>
              <a:spLocks/>
            </p:cNvSpPr>
            <p:nvPr/>
          </p:nvSpPr>
          <p:spPr bwMode="auto">
            <a:xfrm>
              <a:off x="3800237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109"/>
            <p:cNvSpPr>
              <a:spLocks/>
            </p:cNvSpPr>
            <p:nvPr/>
          </p:nvSpPr>
          <p:spPr bwMode="auto">
            <a:xfrm>
              <a:off x="3937595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110"/>
            <p:cNvSpPr>
              <a:spLocks/>
            </p:cNvSpPr>
            <p:nvPr/>
          </p:nvSpPr>
          <p:spPr bwMode="auto">
            <a:xfrm>
              <a:off x="4287036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0" name="Group 172"/>
          <p:cNvGrpSpPr/>
          <p:nvPr/>
        </p:nvGrpSpPr>
        <p:grpSpPr>
          <a:xfrm>
            <a:off x="4338944" y="4403323"/>
            <a:ext cx="628526" cy="627084"/>
            <a:chOff x="2790825" y="4152900"/>
            <a:chExt cx="692150" cy="690563"/>
          </a:xfrm>
          <a:solidFill>
            <a:schemeClr val="bg1"/>
          </a:solidFill>
        </p:grpSpPr>
        <p:sp>
          <p:nvSpPr>
            <p:cNvPr id="71" name="Freeform 200"/>
            <p:cNvSpPr>
              <a:spLocks noEditPoints="1"/>
            </p:cNvSpPr>
            <p:nvPr/>
          </p:nvSpPr>
          <p:spPr bwMode="auto">
            <a:xfrm>
              <a:off x="2790825" y="4152900"/>
              <a:ext cx="692150" cy="690563"/>
            </a:xfrm>
            <a:custGeom>
              <a:avLst/>
              <a:gdLst>
                <a:gd name="T0" fmla="*/ 3529 w 16132"/>
                <a:gd name="T1" fmla="*/ 12574 h 16095"/>
                <a:gd name="T2" fmla="*/ 1156 w 16132"/>
                <a:gd name="T3" fmla="*/ 9639 h 16095"/>
                <a:gd name="T4" fmla="*/ 3459 w 16132"/>
                <a:gd name="T5" fmla="*/ 6841 h 16095"/>
                <a:gd name="T6" fmla="*/ 6612 w 16132"/>
                <a:gd name="T7" fmla="*/ 4902 h 16095"/>
                <a:gd name="T8" fmla="*/ 9339 w 16132"/>
                <a:gd name="T9" fmla="*/ 2534 h 16095"/>
                <a:gd name="T10" fmla="*/ 11655 w 16132"/>
                <a:gd name="T11" fmla="*/ 2575 h 16095"/>
                <a:gd name="T12" fmla="*/ 14497 w 16132"/>
                <a:gd name="T13" fmla="*/ 5410 h 16095"/>
                <a:gd name="T14" fmla="*/ 13598 w 16132"/>
                <a:gd name="T15" fmla="*/ 8480 h 16095"/>
                <a:gd name="T16" fmla="*/ 10587 w 16132"/>
                <a:gd name="T17" fmla="*/ 10562 h 16095"/>
                <a:gd name="T18" fmla="*/ 7575 w 16132"/>
                <a:gd name="T19" fmla="*/ 12645 h 16095"/>
                <a:gd name="T20" fmla="*/ 10795 w 16132"/>
                <a:gd name="T21" fmla="*/ 295 h 16095"/>
                <a:gd name="T22" fmla="*/ 10560 w 16132"/>
                <a:gd name="T23" fmla="*/ 121 h 16095"/>
                <a:gd name="T24" fmla="*/ 10290 w 16132"/>
                <a:gd name="T25" fmla="*/ 22 h 16095"/>
                <a:gd name="T26" fmla="*/ 10002 w 16132"/>
                <a:gd name="T27" fmla="*/ 3 h 16095"/>
                <a:gd name="T28" fmla="*/ 9708 w 16132"/>
                <a:gd name="T29" fmla="*/ 71 h 16095"/>
                <a:gd name="T30" fmla="*/ 9445 w 16132"/>
                <a:gd name="T31" fmla="*/ 226 h 16095"/>
                <a:gd name="T32" fmla="*/ 9253 w 16132"/>
                <a:gd name="T33" fmla="*/ 434 h 16095"/>
                <a:gd name="T34" fmla="*/ 9129 w 16132"/>
                <a:gd name="T35" fmla="*/ 679 h 16095"/>
                <a:gd name="T36" fmla="*/ 8916 w 16132"/>
                <a:gd name="T37" fmla="*/ 1244 h 16095"/>
                <a:gd name="T38" fmla="*/ 8610 w 16132"/>
                <a:gd name="T39" fmla="*/ 1810 h 16095"/>
                <a:gd name="T40" fmla="*/ 8220 w 16132"/>
                <a:gd name="T41" fmla="*/ 2338 h 16095"/>
                <a:gd name="T42" fmla="*/ 7686 w 16132"/>
                <a:gd name="T43" fmla="*/ 2886 h 16095"/>
                <a:gd name="T44" fmla="*/ 6944 w 16132"/>
                <a:gd name="T45" fmla="*/ 3480 h 16095"/>
                <a:gd name="T46" fmla="*/ 6121 w 16132"/>
                <a:gd name="T47" fmla="*/ 4023 h 16095"/>
                <a:gd name="T48" fmla="*/ 4611 w 16132"/>
                <a:gd name="T49" fmla="*/ 4912 h 16095"/>
                <a:gd name="T50" fmla="*/ 3435 w 16132"/>
                <a:gd name="T51" fmla="*/ 5632 h 16095"/>
                <a:gd name="T52" fmla="*/ 2514 w 16132"/>
                <a:gd name="T53" fmla="*/ 6295 h 16095"/>
                <a:gd name="T54" fmla="*/ 1677 w 16132"/>
                <a:gd name="T55" fmla="*/ 7047 h 16095"/>
                <a:gd name="T56" fmla="*/ 1059 w 16132"/>
                <a:gd name="T57" fmla="*/ 7768 h 16095"/>
                <a:gd name="T58" fmla="*/ 561 w 16132"/>
                <a:gd name="T59" fmla="*/ 8540 h 16095"/>
                <a:gd name="T60" fmla="*/ 178 w 16132"/>
                <a:gd name="T61" fmla="*/ 9371 h 16095"/>
                <a:gd name="T62" fmla="*/ 8 w 16132"/>
                <a:gd name="T63" fmla="*/ 9931 h 16095"/>
                <a:gd name="T64" fmla="*/ 16 w 16132"/>
                <a:gd name="T65" fmla="*/ 10235 h 16095"/>
                <a:gd name="T66" fmla="*/ 113 w 16132"/>
                <a:gd name="T67" fmla="*/ 10522 h 16095"/>
                <a:gd name="T68" fmla="*/ 295 w 16132"/>
                <a:gd name="T69" fmla="*/ 10771 h 16095"/>
                <a:gd name="T70" fmla="*/ 5543 w 16132"/>
                <a:gd name="T71" fmla="*/ 15959 h 16095"/>
                <a:gd name="T72" fmla="*/ 5811 w 16132"/>
                <a:gd name="T73" fmla="*/ 16066 h 16095"/>
                <a:gd name="T74" fmla="*/ 6098 w 16132"/>
                <a:gd name="T75" fmla="*/ 16094 h 16095"/>
                <a:gd name="T76" fmla="*/ 6391 w 16132"/>
                <a:gd name="T77" fmla="*/ 16036 h 16095"/>
                <a:gd name="T78" fmla="*/ 6660 w 16132"/>
                <a:gd name="T79" fmla="*/ 15890 h 16095"/>
                <a:gd name="T80" fmla="*/ 6861 w 16132"/>
                <a:gd name="T81" fmla="*/ 15686 h 16095"/>
                <a:gd name="T82" fmla="*/ 6992 w 16132"/>
                <a:gd name="T83" fmla="*/ 15445 h 16095"/>
                <a:gd name="T84" fmla="*/ 7187 w 16132"/>
                <a:gd name="T85" fmla="*/ 14915 h 16095"/>
                <a:gd name="T86" fmla="*/ 7483 w 16132"/>
                <a:gd name="T87" fmla="*/ 14346 h 16095"/>
                <a:gd name="T88" fmla="*/ 7864 w 16132"/>
                <a:gd name="T89" fmla="*/ 13814 h 16095"/>
                <a:gd name="T90" fmla="*/ 8370 w 16132"/>
                <a:gd name="T91" fmla="*/ 13278 h 16095"/>
                <a:gd name="T92" fmla="*/ 9101 w 16132"/>
                <a:gd name="T93" fmla="*/ 12678 h 16095"/>
                <a:gd name="T94" fmla="*/ 9917 w 16132"/>
                <a:gd name="T95" fmla="*/ 12131 h 16095"/>
                <a:gd name="T96" fmla="*/ 11308 w 16132"/>
                <a:gd name="T97" fmla="*/ 11309 h 16095"/>
                <a:gd name="T98" fmla="*/ 12591 w 16132"/>
                <a:gd name="T99" fmla="*/ 10530 h 16095"/>
                <a:gd name="T100" fmla="*/ 13519 w 16132"/>
                <a:gd name="T101" fmla="*/ 9876 h 16095"/>
                <a:gd name="T102" fmla="*/ 14379 w 16132"/>
                <a:gd name="T103" fmla="*/ 9125 h 16095"/>
                <a:gd name="T104" fmla="*/ 15011 w 16132"/>
                <a:gd name="T105" fmla="*/ 8410 h 16095"/>
                <a:gd name="T106" fmla="*/ 15522 w 16132"/>
                <a:gd name="T107" fmla="*/ 7643 h 16095"/>
                <a:gd name="T108" fmla="*/ 15916 w 16132"/>
                <a:gd name="T109" fmla="*/ 6818 h 16095"/>
                <a:gd name="T110" fmla="*/ 16119 w 16132"/>
                <a:gd name="T111" fmla="*/ 6198 h 16095"/>
                <a:gd name="T112" fmla="*/ 16122 w 16132"/>
                <a:gd name="T113" fmla="*/ 5893 h 16095"/>
                <a:gd name="T114" fmla="*/ 16034 w 16132"/>
                <a:gd name="T115" fmla="*/ 5603 h 16095"/>
                <a:gd name="T116" fmla="*/ 15861 w 16132"/>
                <a:gd name="T117" fmla="*/ 535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32" h="16095">
                  <a:moveTo>
                    <a:pt x="6050" y="15089"/>
                  </a:moveTo>
                  <a:lnTo>
                    <a:pt x="5736" y="14776"/>
                  </a:lnTo>
                  <a:lnTo>
                    <a:pt x="5422" y="14463"/>
                  </a:lnTo>
                  <a:lnTo>
                    <a:pt x="5108" y="14150"/>
                  </a:lnTo>
                  <a:lnTo>
                    <a:pt x="4792" y="13835"/>
                  </a:lnTo>
                  <a:lnTo>
                    <a:pt x="4477" y="13520"/>
                  </a:lnTo>
                  <a:lnTo>
                    <a:pt x="4161" y="13205"/>
                  </a:lnTo>
                  <a:lnTo>
                    <a:pt x="3844" y="12889"/>
                  </a:lnTo>
                  <a:lnTo>
                    <a:pt x="3529" y="12574"/>
                  </a:lnTo>
                  <a:lnTo>
                    <a:pt x="3213" y="12258"/>
                  </a:lnTo>
                  <a:lnTo>
                    <a:pt x="2897" y="11943"/>
                  </a:lnTo>
                  <a:lnTo>
                    <a:pt x="2581" y="11629"/>
                  </a:lnTo>
                  <a:lnTo>
                    <a:pt x="2266" y="11314"/>
                  </a:lnTo>
                  <a:lnTo>
                    <a:pt x="1950" y="10999"/>
                  </a:lnTo>
                  <a:lnTo>
                    <a:pt x="1635" y="10685"/>
                  </a:lnTo>
                  <a:lnTo>
                    <a:pt x="1322" y="10372"/>
                  </a:lnTo>
                  <a:lnTo>
                    <a:pt x="1008" y="10059"/>
                  </a:lnTo>
                  <a:lnTo>
                    <a:pt x="1156" y="9639"/>
                  </a:lnTo>
                  <a:lnTo>
                    <a:pt x="1330" y="9246"/>
                  </a:lnTo>
                  <a:lnTo>
                    <a:pt x="1529" y="8877"/>
                  </a:lnTo>
                  <a:lnTo>
                    <a:pt x="1750" y="8531"/>
                  </a:lnTo>
                  <a:lnTo>
                    <a:pt x="1993" y="8206"/>
                  </a:lnTo>
                  <a:lnTo>
                    <a:pt x="2254" y="7902"/>
                  </a:lnTo>
                  <a:lnTo>
                    <a:pt x="2534" y="7615"/>
                  </a:lnTo>
                  <a:lnTo>
                    <a:pt x="2829" y="7343"/>
                  </a:lnTo>
                  <a:lnTo>
                    <a:pt x="3138" y="7086"/>
                  </a:lnTo>
                  <a:lnTo>
                    <a:pt x="3459" y="6841"/>
                  </a:lnTo>
                  <a:lnTo>
                    <a:pt x="3791" y="6607"/>
                  </a:lnTo>
                  <a:lnTo>
                    <a:pt x="4131" y="6382"/>
                  </a:lnTo>
                  <a:lnTo>
                    <a:pt x="4479" y="6162"/>
                  </a:lnTo>
                  <a:lnTo>
                    <a:pt x="4832" y="5950"/>
                  </a:lnTo>
                  <a:lnTo>
                    <a:pt x="5187" y="5740"/>
                  </a:lnTo>
                  <a:lnTo>
                    <a:pt x="5545" y="5533"/>
                  </a:lnTo>
                  <a:lnTo>
                    <a:pt x="5903" y="5324"/>
                  </a:lnTo>
                  <a:lnTo>
                    <a:pt x="6259" y="5115"/>
                  </a:lnTo>
                  <a:lnTo>
                    <a:pt x="6612" y="4902"/>
                  </a:lnTo>
                  <a:lnTo>
                    <a:pt x="6960" y="4684"/>
                  </a:lnTo>
                  <a:lnTo>
                    <a:pt x="7300" y="4458"/>
                  </a:lnTo>
                  <a:lnTo>
                    <a:pt x="7631" y="4224"/>
                  </a:lnTo>
                  <a:lnTo>
                    <a:pt x="7953" y="3979"/>
                  </a:lnTo>
                  <a:lnTo>
                    <a:pt x="8262" y="3722"/>
                  </a:lnTo>
                  <a:lnTo>
                    <a:pt x="8557" y="3450"/>
                  </a:lnTo>
                  <a:lnTo>
                    <a:pt x="8835" y="3164"/>
                  </a:lnTo>
                  <a:lnTo>
                    <a:pt x="9097" y="2858"/>
                  </a:lnTo>
                  <a:lnTo>
                    <a:pt x="9339" y="2534"/>
                  </a:lnTo>
                  <a:lnTo>
                    <a:pt x="9561" y="2188"/>
                  </a:lnTo>
                  <a:lnTo>
                    <a:pt x="9760" y="1820"/>
                  </a:lnTo>
                  <a:lnTo>
                    <a:pt x="9934" y="1425"/>
                  </a:lnTo>
                  <a:lnTo>
                    <a:pt x="10083" y="1006"/>
                  </a:lnTo>
                  <a:lnTo>
                    <a:pt x="10396" y="1319"/>
                  </a:lnTo>
                  <a:lnTo>
                    <a:pt x="10710" y="1632"/>
                  </a:lnTo>
                  <a:lnTo>
                    <a:pt x="11024" y="1945"/>
                  </a:lnTo>
                  <a:lnTo>
                    <a:pt x="11340" y="2260"/>
                  </a:lnTo>
                  <a:lnTo>
                    <a:pt x="11655" y="2575"/>
                  </a:lnTo>
                  <a:lnTo>
                    <a:pt x="11971" y="2890"/>
                  </a:lnTo>
                  <a:lnTo>
                    <a:pt x="12288" y="3205"/>
                  </a:lnTo>
                  <a:lnTo>
                    <a:pt x="12603" y="3521"/>
                  </a:lnTo>
                  <a:lnTo>
                    <a:pt x="12920" y="3836"/>
                  </a:lnTo>
                  <a:lnTo>
                    <a:pt x="13235" y="4152"/>
                  </a:lnTo>
                  <a:lnTo>
                    <a:pt x="13551" y="4466"/>
                  </a:lnTo>
                  <a:lnTo>
                    <a:pt x="13866" y="4781"/>
                  </a:lnTo>
                  <a:lnTo>
                    <a:pt x="14182" y="5095"/>
                  </a:lnTo>
                  <a:lnTo>
                    <a:pt x="14497" y="5410"/>
                  </a:lnTo>
                  <a:lnTo>
                    <a:pt x="14810" y="5723"/>
                  </a:lnTo>
                  <a:lnTo>
                    <a:pt x="15124" y="6036"/>
                  </a:lnTo>
                  <a:lnTo>
                    <a:pt x="14977" y="6455"/>
                  </a:lnTo>
                  <a:lnTo>
                    <a:pt x="14802" y="6848"/>
                  </a:lnTo>
                  <a:lnTo>
                    <a:pt x="14603" y="7218"/>
                  </a:lnTo>
                  <a:lnTo>
                    <a:pt x="14382" y="7564"/>
                  </a:lnTo>
                  <a:lnTo>
                    <a:pt x="14139" y="7888"/>
                  </a:lnTo>
                  <a:lnTo>
                    <a:pt x="13878" y="8192"/>
                  </a:lnTo>
                  <a:lnTo>
                    <a:pt x="13598" y="8480"/>
                  </a:lnTo>
                  <a:lnTo>
                    <a:pt x="13303" y="8752"/>
                  </a:lnTo>
                  <a:lnTo>
                    <a:pt x="12994" y="9008"/>
                  </a:lnTo>
                  <a:lnTo>
                    <a:pt x="12673" y="9254"/>
                  </a:lnTo>
                  <a:lnTo>
                    <a:pt x="12341" y="9488"/>
                  </a:lnTo>
                  <a:lnTo>
                    <a:pt x="12001" y="9713"/>
                  </a:lnTo>
                  <a:lnTo>
                    <a:pt x="11653" y="9932"/>
                  </a:lnTo>
                  <a:lnTo>
                    <a:pt x="11300" y="10145"/>
                  </a:lnTo>
                  <a:lnTo>
                    <a:pt x="10945" y="10354"/>
                  </a:lnTo>
                  <a:lnTo>
                    <a:pt x="10587" y="10562"/>
                  </a:lnTo>
                  <a:lnTo>
                    <a:pt x="10229" y="10770"/>
                  </a:lnTo>
                  <a:lnTo>
                    <a:pt x="9873" y="10980"/>
                  </a:lnTo>
                  <a:lnTo>
                    <a:pt x="9520" y="11192"/>
                  </a:lnTo>
                  <a:lnTo>
                    <a:pt x="9173" y="11410"/>
                  </a:lnTo>
                  <a:lnTo>
                    <a:pt x="8832" y="11637"/>
                  </a:lnTo>
                  <a:lnTo>
                    <a:pt x="8501" y="11871"/>
                  </a:lnTo>
                  <a:lnTo>
                    <a:pt x="8179" y="12116"/>
                  </a:lnTo>
                  <a:lnTo>
                    <a:pt x="7870" y="12373"/>
                  </a:lnTo>
                  <a:lnTo>
                    <a:pt x="7575" y="12645"/>
                  </a:lnTo>
                  <a:lnTo>
                    <a:pt x="7297" y="12931"/>
                  </a:lnTo>
                  <a:lnTo>
                    <a:pt x="7035" y="13237"/>
                  </a:lnTo>
                  <a:lnTo>
                    <a:pt x="6793" y="13561"/>
                  </a:lnTo>
                  <a:lnTo>
                    <a:pt x="6571" y="13907"/>
                  </a:lnTo>
                  <a:lnTo>
                    <a:pt x="6372" y="14275"/>
                  </a:lnTo>
                  <a:lnTo>
                    <a:pt x="6198" y="14670"/>
                  </a:lnTo>
                  <a:lnTo>
                    <a:pt x="6050" y="15089"/>
                  </a:lnTo>
                  <a:close/>
                  <a:moveTo>
                    <a:pt x="15837" y="5324"/>
                  </a:moveTo>
                  <a:lnTo>
                    <a:pt x="10795" y="295"/>
                  </a:lnTo>
                  <a:lnTo>
                    <a:pt x="10772" y="272"/>
                  </a:lnTo>
                  <a:lnTo>
                    <a:pt x="10747" y="249"/>
                  </a:lnTo>
                  <a:lnTo>
                    <a:pt x="10723" y="228"/>
                  </a:lnTo>
                  <a:lnTo>
                    <a:pt x="10697" y="208"/>
                  </a:lnTo>
                  <a:lnTo>
                    <a:pt x="10670" y="189"/>
                  </a:lnTo>
                  <a:lnTo>
                    <a:pt x="10644" y="170"/>
                  </a:lnTo>
                  <a:lnTo>
                    <a:pt x="10617" y="153"/>
                  </a:lnTo>
                  <a:lnTo>
                    <a:pt x="10589" y="136"/>
                  </a:lnTo>
                  <a:lnTo>
                    <a:pt x="10560" y="121"/>
                  </a:lnTo>
                  <a:lnTo>
                    <a:pt x="10532" y="106"/>
                  </a:lnTo>
                  <a:lnTo>
                    <a:pt x="10503" y="92"/>
                  </a:lnTo>
                  <a:lnTo>
                    <a:pt x="10474" y="78"/>
                  </a:lnTo>
                  <a:lnTo>
                    <a:pt x="10444" y="66"/>
                  </a:lnTo>
                  <a:lnTo>
                    <a:pt x="10414" y="56"/>
                  </a:lnTo>
                  <a:lnTo>
                    <a:pt x="10384" y="46"/>
                  </a:lnTo>
                  <a:lnTo>
                    <a:pt x="10353" y="37"/>
                  </a:lnTo>
                  <a:lnTo>
                    <a:pt x="10321" y="29"/>
                  </a:lnTo>
                  <a:lnTo>
                    <a:pt x="10290" y="22"/>
                  </a:lnTo>
                  <a:lnTo>
                    <a:pt x="10259" y="16"/>
                  </a:lnTo>
                  <a:lnTo>
                    <a:pt x="10228" y="10"/>
                  </a:lnTo>
                  <a:lnTo>
                    <a:pt x="10195" y="6"/>
                  </a:lnTo>
                  <a:lnTo>
                    <a:pt x="10163" y="3"/>
                  </a:lnTo>
                  <a:lnTo>
                    <a:pt x="10131" y="1"/>
                  </a:lnTo>
                  <a:lnTo>
                    <a:pt x="10099" y="0"/>
                  </a:lnTo>
                  <a:lnTo>
                    <a:pt x="10066" y="0"/>
                  </a:lnTo>
                  <a:lnTo>
                    <a:pt x="10034" y="1"/>
                  </a:lnTo>
                  <a:lnTo>
                    <a:pt x="10002" y="3"/>
                  </a:lnTo>
                  <a:lnTo>
                    <a:pt x="9970" y="6"/>
                  </a:lnTo>
                  <a:lnTo>
                    <a:pt x="9937" y="11"/>
                  </a:lnTo>
                  <a:lnTo>
                    <a:pt x="9905" y="16"/>
                  </a:lnTo>
                  <a:lnTo>
                    <a:pt x="9873" y="22"/>
                  </a:lnTo>
                  <a:lnTo>
                    <a:pt x="9841" y="29"/>
                  </a:lnTo>
                  <a:lnTo>
                    <a:pt x="9806" y="38"/>
                  </a:lnTo>
                  <a:lnTo>
                    <a:pt x="9773" y="48"/>
                  </a:lnTo>
                  <a:lnTo>
                    <a:pt x="9741" y="59"/>
                  </a:lnTo>
                  <a:lnTo>
                    <a:pt x="9708" y="71"/>
                  </a:lnTo>
                  <a:lnTo>
                    <a:pt x="9676" y="84"/>
                  </a:lnTo>
                  <a:lnTo>
                    <a:pt x="9645" y="99"/>
                  </a:lnTo>
                  <a:lnTo>
                    <a:pt x="9615" y="115"/>
                  </a:lnTo>
                  <a:lnTo>
                    <a:pt x="9584" y="131"/>
                  </a:lnTo>
                  <a:lnTo>
                    <a:pt x="9555" y="148"/>
                  </a:lnTo>
                  <a:lnTo>
                    <a:pt x="9527" y="166"/>
                  </a:lnTo>
                  <a:lnTo>
                    <a:pt x="9499" y="185"/>
                  </a:lnTo>
                  <a:lnTo>
                    <a:pt x="9472" y="205"/>
                  </a:lnTo>
                  <a:lnTo>
                    <a:pt x="9445" y="226"/>
                  </a:lnTo>
                  <a:lnTo>
                    <a:pt x="9419" y="248"/>
                  </a:lnTo>
                  <a:lnTo>
                    <a:pt x="9394" y="271"/>
                  </a:lnTo>
                  <a:lnTo>
                    <a:pt x="9370" y="295"/>
                  </a:lnTo>
                  <a:lnTo>
                    <a:pt x="9348" y="316"/>
                  </a:lnTo>
                  <a:lnTo>
                    <a:pt x="9328" y="339"/>
                  </a:lnTo>
                  <a:lnTo>
                    <a:pt x="9308" y="362"/>
                  </a:lnTo>
                  <a:lnTo>
                    <a:pt x="9289" y="385"/>
                  </a:lnTo>
                  <a:lnTo>
                    <a:pt x="9271" y="409"/>
                  </a:lnTo>
                  <a:lnTo>
                    <a:pt x="9253" y="434"/>
                  </a:lnTo>
                  <a:lnTo>
                    <a:pt x="9237" y="459"/>
                  </a:lnTo>
                  <a:lnTo>
                    <a:pt x="9220" y="485"/>
                  </a:lnTo>
                  <a:lnTo>
                    <a:pt x="9204" y="511"/>
                  </a:lnTo>
                  <a:lnTo>
                    <a:pt x="9190" y="538"/>
                  </a:lnTo>
                  <a:lnTo>
                    <a:pt x="9176" y="565"/>
                  </a:lnTo>
                  <a:lnTo>
                    <a:pt x="9163" y="592"/>
                  </a:lnTo>
                  <a:lnTo>
                    <a:pt x="9151" y="621"/>
                  </a:lnTo>
                  <a:lnTo>
                    <a:pt x="9140" y="650"/>
                  </a:lnTo>
                  <a:lnTo>
                    <a:pt x="9129" y="679"/>
                  </a:lnTo>
                  <a:lnTo>
                    <a:pt x="9120" y="708"/>
                  </a:lnTo>
                  <a:lnTo>
                    <a:pt x="9097" y="777"/>
                  </a:lnTo>
                  <a:lnTo>
                    <a:pt x="9074" y="846"/>
                  </a:lnTo>
                  <a:lnTo>
                    <a:pt x="9051" y="913"/>
                  </a:lnTo>
                  <a:lnTo>
                    <a:pt x="9026" y="981"/>
                  </a:lnTo>
                  <a:lnTo>
                    <a:pt x="9000" y="1047"/>
                  </a:lnTo>
                  <a:lnTo>
                    <a:pt x="8973" y="1114"/>
                  </a:lnTo>
                  <a:lnTo>
                    <a:pt x="8945" y="1180"/>
                  </a:lnTo>
                  <a:lnTo>
                    <a:pt x="8916" y="1244"/>
                  </a:lnTo>
                  <a:lnTo>
                    <a:pt x="8887" y="1310"/>
                  </a:lnTo>
                  <a:lnTo>
                    <a:pt x="8855" y="1373"/>
                  </a:lnTo>
                  <a:lnTo>
                    <a:pt x="8823" y="1437"/>
                  </a:lnTo>
                  <a:lnTo>
                    <a:pt x="8791" y="1501"/>
                  </a:lnTo>
                  <a:lnTo>
                    <a:pt x="8757" y="1563"/>
                  </a:lnTo>
                  <a:lnTo>
                    <a:pt x="8721" y="1626"/>
                  </a:lnTo>
                  <a:lnTo>
                    <a:pt x="8686" y="1687"/>
                  </a:lnTo>
                  <a:lnTo>
                    <a:pt x="8649" y="1748"/>
                  </a:lnTo>
                  <a:lnTo>
                    <a:pt x="8610" y="1810"/>
                  </a:lnTo>
                  <a:lnTo>
                    <a:pt x="8571" y="1870"/>
                  </a:lnTo>
                  <a:lnTo>
                    <a:pt x="8532" y="1929"/>
                  </a:lnTo>
                  <a:lnTo>
                    <a:pt x="8490" y="1990"/>
                  </a:lnTo>
                  <a:lnTo>
                    <a:pt x="8448" y="2048"/>
                  </a:lnTo>
                  <a:lnTo>
                    <a:pt x="8405" y="2107"/>
                  </a:lnTo>
                  <a:lnTo>
                    <a:pt x="8360" y="2166"/>
                  </a:lnTo>
                  <a:lnTo>
                    <a:pt x="8315" y="2223"/>
                  </a:lnTo>
                  <a:lnTo>
                    <a:pt x="8268" y="2280"/>
                  </a:lnTo>
                  <a:lnTo>
                    <a:pt x="8220" y="2338"/>
                  </a:lnTo>
                  <a:lnTo>
                    <a:pt x="8172" y="2394"/>
                  </a:lnTo>
                  <a:lnTo>
                    <a:pt x="8121" y="2450"/>
                  </a:lnTo>
                  <a:lnTo>
                    <a:pt x="8071" y="2507"/>
                  </a:lnTo>
                  <a:lnTo>
                    <a:pt x="8019" y="2562"/>
                  </a:lnTo>
                  <a:lnTo>
                    <a:pt x="7966" y="2617"/>
                  </a:lnTo>
                  <a:lnTo>
                    <a:pt x="7912" y="2672"/>
                  </a:lnTo>
                  <a:lnTo>
                    <a:pt x="7838" y="2744"/>
                  </a:lnTo>
                  <a:lnTo>
                    <a:pt x="7763" y="2816"/>
                  </a:lnTo>
                  <a:lnTo>
                    <a:pt x="7686" y="2886"/>
                  </a:lnTo>
                  <a:lnTo>
                    <a:pt x="7608" y="2955"/>
                  </a:lnTo>
                  <a:lnTo>
                    <a:pt x="7530" y="3024"/>
                  </a:lnTo>
                  <a:lnTo>
                    <a:pt x="7449" y="3091"/>
                  </a:lnTo>
                  <a:lnTo>
                    <a:pt x="7367" y="3158"/>
                  </a:lnTo>
                  <a:lnTo>
                    <a:pt x="7285" y="3224"/>
                  </a:lnTo>
                  <a:lnTo>
                    <a:pt x="7201" y="3288"/>
                  </a:lnTo>
                  <a:lnTo>
                    <a:pt x="7116" y="3353"/>
                  </a:lnTo>
                  <a:lnTo>
                    <a:pt x="7031" y="3416"/>
                  </a:lnTo>
                  <a:lnTo>
                    <a:pt x="6944" y="3480"/>
                  </a:lnTo>
                  <a:lnTo>
                    <a:pt x="6856" y="3542"/>
                  </a:lnTo>
                  <a:lnTo>
                    <a:pt x="6767" y="3603"/>
                  </a:lnTo>
                  <a:lnTo>
                    <a:pt x="6678" y="3665"/>
                  </a:lnTo>
                  <a:lnTo>
                    <a:pt x="6587" y="3725"/>
                  </a:lnTo>
                  <a:lnTo>
                    <a:pt x="6495" y="3785"/>
                  </a:lnTo>
                  <a:lnTo>
                    <a:pt x="6402" y="3846"/>
                  </a:lnTo>
                  <a:lnTo>
                    <a:pt x="6310" y="3905"/>
                  </a:lnTo>
                  <a:lnTo>
                    <a:pt x="6215" y="3963"/>
                  </a:lnTo>
                  <a:lnTo>
                    <a:pt x="6121" y="4023"/>
                  </a:lnTo>
                  <a:lnTo>
                    <a:pt x="6025" y="4081"/>
                  </a:lnTo>
                  <a:lnTo>
                    <a:pt x="5930" y="4139"/>
                  </a:lnTo>
                  <a:lnTo>
                    <a:pt x="5833" y="4198"/>
                  </a:lnTo>
                  <a:lnTo>
                    <a:pt x="5637" y="4314"/>
                  </a:lnTo>
                  <a:lnTo>
                    <a:pt x="5440" y="4430"/>
                  </a:lnTo>
                  <a:lnTo>
                    <a:pt x="5241" y="4546"/>
                  </a:lnTo>
                  <a:lnTo>
                    <a:pt x="5039" y="4663"/>
                  </a:lnTo>
                  <a:lnTo>
                    <a:pt x="4825" y="4786"/>
                  </a:lnTo>
                  <a:lnTo>
                    <a:pt x="4611" y="4912"/>
                  </a:lnTo>
                  <a:lnTo>
                    <a:pt x="4395" y="5038"/>
                  </a:lnTo>
                  <a:lnTo>
                    <a:pt x="4180" y="5165"/>
                  </a:lnTo>
                  <a:lnTo>
                    <a:pt x="4073" y="5231"/>
                  </a:lnTo>
                  <a:lnTo>
                    <a:pt x="3966" y="5296"/>
                  </a:lnTo>
                  <a:lnTo>
                    <a:pt x="3860" y="5362"/>
                  </a:lnTo>
                  <a:lnTo>
                    <a:pt x="3753" y="5428"/>
                  </a:lnTo>
                  <a:lnTo>
                    <a:pt x="3647" y="5495"/>
                  </a:lnTo>
                  <a:lnTo>
                    <a:pt x="3541" y="5564"/>
                  </a:lnTo>
                  <a:lnTo>
                    <a:pt x="3435" y="5632"/>
                  </a:lnTo>
                  <a:lnTo>
                    <a:pt x="3330" y="5702"/>
                  </a:lnTo>
                  <a:lnTo>
                    <a:pt x="3226" y="5773"/>
                  </a:lnTo>
                  <a:lnTo>
                    <a:pt x="3123" y="5844"/>
                  </a:lnTo>
                  <a:lnTo>
                    <a:pt x="3020" y="5917"/>
                  </a:lnTo>
                  <a:lnTo>
                    <a:pt x="2917" y="5990"/>
                  </a:lnTo>
                  <a:lnTo>
                    <a:pt x="2815" y="6065"/>
                  </a:lnTo>
                  <a:lnTo>
                    <a:pt x="2713" y="6140"/>
                  </a:lnTo>
                  <a:lnTo>
                    <a:pt x="2613" y="6218"/>
                  </a:lnTo>
                  <a:lnTo>
                    <a:pt x="2514" y="6295"/>
                  </a:lnTo>
                  <a:lnTo>
                    <a:pt x="2415" y="6375"/>
                  </a:lnTo>
                  <a:lnTo>
                    <a:pt x="2317" y="6455"/>
                  </a:lnTo>
                  <a:lnTo>
                    <a:pt x="2220" y="6538"/>
                  </a:lnTo>
                  <a:lnTo>
                    <a:pt x="2125" y="6621"/>
                  </a:lnTo>
                  <a:lnTo>
                    <a:pt x="2031" y="6706"/>
                  </a:lnTo>
                  <a:lnTo>
                    <a:pt x="1937" y="6792"/>
                  </a:lnTo>
                  <a:lnTo>
                    <a:pt x="1844" y="6880"/>
                  </a:lnTo>
                  <a:lnTo>
                    <a:pt x="1753" y="6969"/>
                  </a:lnTo>
                  <a:lnTo>
                    <a:pt x="1677" y="7047"/>
                  </a:lnTo>
                  <a:lnTo>
                    <a:pt x="1602" y="7124"/>
                  </a:lnTo>
                  <a:lnTo>
                    <a:pt x="1529" y="7203"/>
                  </a:lnTo>
                  <a:lnTo>
                    <a:pt x="1457" y="7282"/>
                  </a:lnTo>
                  <a:lnTo>
                    <a:pt x="1387" y="7361"/>
                  </a:lnTo>
                  <a:lnTo>
                    <a:pt x="1319" y="7441"/>
                  </a:lnTo>
                  <a:lnTo>
                    <a:pt x="1251" y="7521"/>
                  </a:lnTo>
                  <a:lnTo>
                    <a:pt x="1186" y="7603"/>
                  </a:lnTo>
                  <a:lnTo>
                    <a:pt x="1121" y="7685"/>
                  </a:lnTo>
                  <a:lnTo>
                    <a:pt x="1059" y="7768"/>
                  </a:lnTo>
                  <a:lnTo>
                    <a:pt x="998" y="7850"/>
                  </a:lnTo>
                  <a:lnTo>
                    <a:pt x="938" y="7935"/>
                  </a:lnTo>
                  <a:lnTo>
                    <a:pt x="880" y="8018"/>
                  </a:lnTo>
                  <a:lnTo>
                    <a:pt x="823" y="8104"/>
                  </a:lnTo>
                  <a:lnTo>
                    <a:pt x="767" y="8189"/>
                  </a:lnTo>
                  <a:lnTo>
                    <a:pt x="714" y="8276"/>
                  </a:lnTo>
                  <a:lnTo>
                    <a:pt x="661" y="8363"/>
                  </a:lnTo>
                  <a:lnTo>
                    <a:pt x="610" y="8451"/>
                  </a:lnTo>
                  <a:lnTo>
                    <a:pt x="561" y="8540"/>
                  </a:lnTo>
                  <a:lnTo>
                    <a:pt x="513" y="8629"/>
                  </a:lnTo>
                  <a:lnTo>
                    <a:pt x="466" y="8719"/>
                  </a:lnTo>
                  <a:lnTo>
                    <a:pt x="420" y="8810"/>
                  </a:lnTo>
                  <a:lnTo>
                    <a:pt x="377" y="8902"/>
                  </a:lnTo>
                  <a:lnTo>
                    <a:pt x="335" y="8994"/>
                  </a:lnTo>
                  <a:lnTo>
                    <a:pt x="293" y="9088"/>
                  </a:lnTo>
                  <a:lnTo>
                    <a:pt x="254" y="9181"/>
                  </a:lnTo>
                  <a:lnTo>
                    <a:pt x="216" y="9276"/>
                  </a:lnTo>
                  <a:lnTo>
                    <a:pt x="178" y="9371"/>
                  </a:lnTo>
                  <a:lnTo>
                    <a:pt x="143" y="9468"/>
                  </a:lnTo>
                  <a:lnTo>
                    <a:pt x="109" y="9564"/>
                  </a:lnTo>
                  <a:lnTo>
                    <a:pt x="77" y="9663"/>
                  </a:lnTo>
                  <a:lnTo>
                    <a:pt x="45" y="9762"/>
                  </a:lnTo>
                  <a:lnTo>
                    <a:pt x="35" y="9795"/>
                  </a:lnTo>
                  <a:lnTo>
                    <a:pt x="27" y="9829"/>
                  </a:lnTo>
                  <a:lnTo>
                    <a:pt x="19" y="9863"/>
                  </a:lnTo>
                  <a:lnTo>
                    <a:pt x="13" y="9896"/>
                  </a:lnTo>
                  <a:lnTo>
                    <a:pt x="8" y="9931"/>
                  </a:lnTo>
                  <a:lnTo>
                    <a:pt x="5" y="9965"/>
                  </a:lnTo>
                  <a:lnTo>
                    <a:pt x="2" y="9999"/>
                  </a:lnTo>
                  <a:lnTo>
                    <a:pt x="0" y="10033"/>
                  </a:lnTo>
                  <a:lnTo>
                    <a:pt x="0" y="10067"/>
                  </a:lnTo>
                  <a:lnTo>
                    <a:pt x="1" y="10101"/>
                  </a:lnTo>
                  <a:lnTo>
                    <a:pt x="3" y="10135"/>
                  </a:lnTo>
                  <a:lnTo>
                    <a:pt x="6" y="10168"/>
                  </a:lnTo>
                  <a:lnTo>
                    <a:pt x="10" y="10202"/>
                  </a:lnTo>
                  <a:lnTo>
                    <a:pt x="16" y="10235"/>
                  </a:lnTo>
                  <a:lnTo>
                    <a:pt x="22" y="10269"/>
                  </a:lnTo>
                  <a:lnTo>
                    <a:pt x="29" y="10301"/>
                  </a:lnTo>
                  <a:lnTo>
                    <a:pt x="38" y="10334"/>
                  </a:lnTo>
                  <a:lnTo>
                    <a:pt x="48" y="10366"/>
                  </a:lnTo>
                  <a:lnTo>
                    <a:pt x="58" y="10398"/>
                  </a:lnTo>
                  <a:lnTo>
                    <a:pt x="71" y="10430"/>
                  </a:lnTo>
                  <a:lnTo>
                    <a:pt x="84" y="10461"/>
                  </a:lnTo>
                  <a:lnTo>
                    <a:pt x="98" y="10492"/>
                  </a:lnTo>
                  <a:lnTo>
                    <a:pt x="113" y="10522"/>
                  </a:lnTo>
                  <a:lnTo>
                    <a:pt x="129" y="10552"/>
                  </a:lnTo>
                  <a:lnTo>
                    <a:pt x="146" y="10581"/>
                  </a:lnTo>
                  <a:lnTo>
                    <a:pt x="164" y="10611"/>
                  </a:lnTo>
                  <a:lnTo>
                    <a:pt x="184" y="10639"/>
                  </a:lnTo>
                  <a:lnTo>
                    <a:pt x="204" y="10666"/>
                  </a:lnTo>
                  <a:lnTo>
                    <a:pt x="225" y="10693"/>
                  </a:lnTo>
                  <a:lnTo>
                    <a:pt x="248" y="10719"/>
                  </a:lnTo>
                  <a:lnTo>
                    <a:pt x="271" y="10745"/>
                  </a:lnTo>
                  <a:lnTo>
                    <a:pt x="295" y="10771"/>
                  </a:lnTo>
                  <a:lnTo>
                    <a:pt x="5337" y="15800"/>
                  </a:lnTo>
                  <a:lnTo>
                    <a:pt x="5360" y="15823"/>
                  </a:lnTo>
                  <a:lnTo>
                    <a:pt x="5385" y="15846"/>
                  </a:lnTo>
                  <a:lnTo>
                    <a:pt x="5409" y="15867"/>
                  </a:lnTo>
                  <a:lnTo>
                    <a:pt x="5435" y="15887"/>
                  </a:lnTo>
                  <a:lnTo>
                    <a:pt x="5462" y="15906"/>
                  </a:lnTo>
                  <a:lnTo>
                    <a:pt x="5488" y="15925"/>
                  </a:lnTo>
                  <a:lnTo>
                    <a:pt x="5515" y="15942"/>
                  </a:lnTo>
                  <a:lnTo>
                    <a:pt x="5543" y="15959"/>
                  </a:lnTo>
                  <a:lnTo>
                    <a:pt x="5572" y="15974"/>
                  </a:lnTo>
                  <a:lnTo>
                    <a:pt x="5600" y="15989"/>
                  </a:lnTo>
                  <a:lnTo>
                    <a:pt x="5629" y="16003"/>
                  </a:lnTo>
                  <a:lnTo>
                    <a:pt x="5658" y="16017"/>
                  </a:lnTo>
                  <a:lnTo>
                    <a:pt x="5688" y="16029"/>
                  </a:lnTo>
                  <a:lnTo>
                    <a:pt x="5718" y="16039"/>
                  </a:lnTo>
                  <a:lnTo>
                    <a:pt x="5749" y="16049"/>
                  </a:lnTo>
                  <a:lnTo>
                    <a:pt x="5779" y="16058"/>
                  </a:lnTo>
                  <a:lnTo>
                    <a:pt x="5811" y="16066"/>
                  </a:lnTo>
                  <a:lnTo>
                    <a:pt x="5842" y="16073"/>
                  </a:lnTo>
                  <a:lnTo>
                    <a:pt x="5873" y="16079"/>
                  </a:lnTo>
                  <a:lnTo>
                    <a:pt x="5904" y="16085"/>
                  </a:lnTo>
                  <a:lnTo>
                    <a:pt x="5937" y="16089"/>
                  </a:lnTo>
                  <a:lnTo>
                    <a:pt x="5969" y="16092"/>
                  </a:lnTo>
                  <a:lnTo>
                    <a:pt x="6001" y="16094"/>
                  </a:lnTo>
                  <a:lnTo>
                    <a:pt x="6033" y="16095"/>
                  </a:lnTo>
                  <a:lnTo>
                    <a:pt x="6066" y="16095"/>
                  </a:lnTo>
                  <a:lnTo>
                    <a:pt x="6098" y="16094"/>
                  </a:lnTo>
                  <a:lnTo>
                    <a:pt x="6130" y="16092"/>
                  </a:lnTo>
                  <a:lnTo>
                    <a:pt x="6162" y="16089"/>
                  </a:lnTo>
                  <a:lnTo>
                    <a:pt x="6195" y="16084"/>
                  </a:lnTo>
                  <a:lnTo>
                    <a:pt x="6227" y="16079"/>
                  </a:lnTo>
                  <a:lnTo>
                    <a:pt x="6259" y="16073"/>
                  </a:lnTo>
                  <a:lnTo>
                    <a:pt x="6291" y="16066"/>
                  </a:lnTo>
                  <a:lnTo>
                    <a:pt x="6326" y="16057"/>
                  </a:lnTo>
                  <a:lnTo>
                    <a:pt x="6359" y="16047"/>
                  </a:lnTo>
                  <a:lnTo>
                    <a:pt x="6391" y="16036"/>
                  </a:lnTo>
                  <a:lnTo>
                    <a:pt x="6424" y="16024"/>
                  </a:lnTo>
                  <a:lnTo>
                    <a:pt x="6456" y="16009"/>
                  </a:lnTo>
                  <a:lnTo>
                    <a:pt x="6487" y="15995"/>
                  </a:lnTo>
                  <a:lnTo>
                    <a:pt x="6517" y="15980"/>
                  </a:lnTo>
                  <a:lnTo>
                    <a:pt x="6548" y="15964"/>
                  </a:lnTo>
                  <a:lnTo>
                    <a:pt x="6577" y="15947"/>
                  </a:lnTo>
                  <a:lnTo>
                    <a:pt x="6605" y="15929"/>
                  </a:lnTo>
                  <a:lnTo>
                    <a:pt x="6633" y="15909"/>
                  </a:lnTo>
                  <a:lnTo>
                    <a:pt x="6660" y="15890"/>
                  </a:lnTo>
                  <a:lnTo>
                    <a:pt x="6687" y="15869"/>
                  </a:lnTo>
                  <a:lnTo>
                    <a:pt x="6713" y="15847"/>
                  </a:lnTo>
                  <a:lnTo>
                    <a:pt x="6738" y="15823"/>
                  </a:lnTo>
                  <a:lnTo>
                    <a:pt x="6762" y="15800"/>
                  </a:lnTo>
                  <a:lnTo>
                    <a:pt x="6784" y="15778"/>
                  </a:lnTo>
                  <a:lnTo>
                    <a:pt x="6804" y="15756"/>
                  </a:lnTo>
                  <a:lnTo>
                    <a:pt x="6824" y="15733"/>
                  </a:lnTo>
                  <a:lnTo>
                    <a:pt x="6843" y="15710"/>
                  </a:lnTo>
                  <a:lnTo>
                    <a:pt x="6861" y="15686"/>
                  </a:lnTo>
                  <a:lnTo>
                    <a:pt x="6879" y="15661"/>
                  </a:lnTo>
                  <a:lnTo>
                    <a:pt x="6895" y="15635"/>
                  </a:lnTo>
                  <a:lnTo>
                    <a:pt x="6912" y="15610"/>
                  </a:lnTo>
                  <a:lnTo>
                    <a:pt x="6928" y="15584"/>
                  </a:lnTo>
                  <a:lnTo>
                    <a:pt x="6942" y="15557"/>
                  </a:lnTo>
                  <a:lnTo>
                    <a:pt x="6956" y="15530"/>
                  </a:lnTo>
                  <a:lnTo>
                    <a:pt x="6969" y="15501"/>
                  </a:lnTo>
                  <a:lnTo>
                    <a:pt x="6981" y="15473"/>
                  </a:lnTo>
                  <a:lnTo>
                    <a:pt x="6992" y="15445"/>
                  </a:lnTo>
                  <a:lnTo>
                    <a:pt x="7003" y="15416"/>
                  </a:lnTo>
                  <a:lnTo>
                    <a:pt x="7012" y="15386"/>
                  </a:lnTo>
                  <a:lnTo>
                    <a:pt x="7035" y="15317"/>
                  </a:lnTo>
                  <a:lnTo>
                    <a:pt x="7058" y="15249"/>
                  </a:lnTo>
                  <a:lnTo>
                    <a:pt x="7081" y="15181"/>
                  </a:lnTo>
                  <a:lnTo>
                    <a:pt x="7106" y="15113"/>
                  </a:lnTo>
                  <a:lnTo>
                    <a:pt x="7132" y="15047"/>
                  </a:lnTo>
                  <a:lnTo>
                    <a:pt x="7159" y="14980"/>
                  </a:lnTo>
                  <a:lnTo>
                    <a:pt x="7187" y="14915"/>
                  </a:lnTo>
                  <a:lnTo>
                    <a:pt x="7216" y="14850"/>
                  </a:lnTo>
                  <a:lnTo>
                    <a:pt x="7245" y="14784"/>
                  </a:lnTo>
                  <a:lnTo>
                    <a:pt x="7277" y="14721"/>
                  </a:lnTo>
                  <a:lnTo>
                    <a:pt x="7309" y="14657"/>
                  </a:lnTo>
                  <a:lnTo>
                    <a:pt x="7341" y="14593"/>
                  </a:lnTo>
                  <a:lnTo>
                    <a:pt x="7375" y="14531"/>
                  </a:lnTo>
                  <a:lnTo>
                    <a:pt x="7411" y="14468"/>
                  </a:lnTo>
                  <a:lnTo>
                    <a:pt x="7446" y="14407"/>
                  </a:lnTo>
                  <a:lnTo>
                    <a:pt x="7483" y="14346"/>
                  </a:lnTo>
                  <a:lnTo>
                    <a:pt x="7522" y="14284"/>
                  </a:lnTo>
                  <a:lnTo>
                    <a:pt x="7561" y="14224"/>
                  </a:lnTo>
                  <a:lnTo>
                    <a:pt x="7601" y="14165"/>
                  </a:lnTo>
                  <a:lnTo>
                    <a:pt x="7642" y="14104"/>
                  </a:lnTo>
                  <a:lnTo>
                    <a:pt x="7684" y="14046"/>
                  </a:lnTo>
                  <a:lnTo>
                    <a:pt x="7727" y="13987"/>
                  </a:lnTo>
                  <a:lnTo>
                    <a:pt x="7773" y="13929"/>
                  </a:lnTo>
                  <a:lnTo>
                    <a:pt x="7818" y="13871"/>
                  </a:lnTo>
                  <a:lnTo>
                    <a:pt x="7864" y="13814"/>
                  </a:lnTo>
                  <a:lnTo>
                    <a:pt x="7912" y="13756"/>
                  </a:lnTo>
                  <a:lnTo>
                    <a:pt x="7961" y="13700"/>
                  </a:lnTo>
                  <a:lnTo>
                    <a:pt x="8011" y="13644"/>
                  </a:lnTo>
                  <a:lnTo>
                    <a:pt x="8062" y="13588"/>
                  </a:lnTo>
                  <a:lnTo>
                    <a:pt x="8113" y="13532"/>
                  </a:lnTo>
                  <a:lnTo>
                    <a:pt x="8167" y="13478"/>
                  </a:lnTo>
                  <a:lnTo>
                    <a:pt x="8221" y="13422"/>
                  </a:lnTo>
                  <a:lnTo>
                    <a:pt x="8295" y="13350"/>
                  </a:lnTo>
                  <a:lnTo>
                    <a:pt x="8370" y="13278"/>
                  </a:lnTo>
                  <a:lnTo>
                    <a:pt x="8446" y="13208"/>
                  </a:lnTo>
                  <a:lnTo>
                    <a:pt x="8524" y="13139"/>
                  </a:lnTo>
                  <a:lnTo>
                    <a:pt x="8603" y="13070"/>
                  </a:lnTo>
                  <a:lnTo>
                    <a:pt x="8683" y="13003"/>
                  </a:lnTo>
                  <a:lnTo>
                    <a:pt x="8765" y="12936"/>
                  </a:lnTo>
                  <a:lnTo>
                    <a:pt x="8847" y="12871"/>
                  </a:lnTo>
                  <a:lnTo>
                    <a:pt x="8931" y="12806"/>
                  </a:lnTo>
                  <a:lnTo>
                    <a:pt x="9016" y="12741"/>
                  </a:lnTo>
                  <a:lnTo>
                    <a:pt x="9101" y="12678"/>
                  </a:lnTo>
                  <a:lnTo>
                    <a:pt x="9188" y="12615"/>
                  </a:lnTo>
                  <a:lnTo>
                    <a:pt x="9277" y="12553"/>
                  </a:lnTo>
                  <a:lnTo>
                    <a:pt x="9366" y="12491"/>
                  </a:lnTo>
                  <a:lnTo>
                    <a:pt x="9455" y="12430"/>
                  </a:lnTo>
                  <a:lnTo>
                    <a:pt x="9546" y="12369"/>
                  </a:lnTo>
                  <a:lnTo>
                    <a:pt x="9638" y="12309"/>
                  </a:lnTo>
                  <a:lnTo>
                    <a:pt x="9730" y="12249"/>
                  </a:lnTo>
                  <a:lnTo>
                    <a:pt x="9823" y="12190"/>
                  </a:lnTo>
                  <a:lnTo>
                    <a:pt x="9917" y="12131"/>
                  </a:lnTo>
                  <a:lnTo>
                    <a:pt x="10012" y="12072"/>
                  </a:lnTo>
                  <a:lnTo>
                    <a:pt x="10107" y="12014"/>
                  </a:lnTo>
                  <a:lnTo>
                    <a:pt x="10203" y="11956"/>
                  </a:lnTo>
                  <a:lnTo>
                    <a:pt x="10300" y="11897"/>
                  </a:lnTo>
                  <a:lnTo>
                    <a:pt x="10495" y="11781"/>
                  </a:lnTo>
                  <a:lnTo>
                    <a:pt x="10692" y="11665"/>
                  </a:lnTo>
                  <a:lnTo>
                    <a:pt x="10892" y="11549"/>
                  </a:lnTo>
                  <a:lnTo>
                    <a:pt x="11093" y="11432"/>
                  </a:lnTo>
                  <a:lnTo>
                    <a:pt x="11308" y="11309"/>
                  </a:lnTo>
                  <a:lnTo>
                    <a:pt x="11522" y="11183"/>
                  </a:lnTo>
                  <a:lnTo>
                    <a:pt x="11737" y="11056"/>
                  </a:lnTo>
                  <a:lnTo>
                    <a:pt x="11952" y="10929"/>
                  </a:lnTo>
                  <a:lnTo>
                    <a:pt x="12059" y="10864"/>
                  </a:lnTo>
                  <a:lnTo>
                    <a:pt x="12166" y="10799"/>
                  </a:lnTo>
                  <a:lnTo>
                    <a:pt x="12272" y="10732"/>
                  </a:lnTo>
                  <a:lnTo>
                    <a:pt x="12379" y="10666"/>
                  </a:lnTo>
                  <a:lnTo>
                    <a:pt x="12485" y="10599"/>
                  </a:lnTo>
                  <a:lnTo>
                    <a:pt x="12591" y="10530"/>
                  </a:lnTo>
                  <a:lnTo>
                    <a:pt x="12697" y="10462"/>
                  </a:lnTo>
                  <a:lnTo>
                    <a:pt x="12802" y="10392"/>
                  </a:lnTo>
                  <a:lnTo>
                    <a:pt x="12906" y="10321"/>
                  </a:lnTo>
                  <a:lnTo>
                    <a:pt x="13009" y="10249"/>
                  </a:lnTo>
                  <a:lnTo>
                    <a:pt x="13113" y="10177"/>
                  </a:lnTo>
                  <a:lnTo>
                    <a:pt x="13215" y="10104"/>
                  </a:lnTo>
                  <a:lnTo>
                    <a:pt x="13317" y="10029"/>
                  </a:lnTo>
                  <a:lnTo>
                    <a:pt x="13419" y="9954"/>
                  </a:lnTo>
                  <a:lnTo>
                    <a:pt x="13519" y="9876"/>
                  </a:lnTo>
                  <a:lnTo>
                    <a:pt x="13618" y="9799"/>
                  </a:lnTo>
                  <a:lnTo>
                    <a:pt x="13717" y="9719"/>
                  </a:lnTo>
                  <a:lnTo>
                    <a:pt x="13815" y="9639"/>
                  </a:lnTo>
                  <a:lnTo>
                    <a:pt x="13912" y="9556"/>
                  </a:lnTo>
                  <a:lnTo>
                    <a:pt x="14007" y="9473"/>
                  </a:lnTo>
                  <a:lnTo>
                    <a:pt x="14101" y="9388"/>
                  </a:lnTo>
                  <a:lnTo>
                    <a:pt x="14195" y="9302"/>
                  </a:lnTo>
                  <a:lnTo>
                    <a:pt x="14288" y="9214"/>
                  </a:lnTo>
                  <a:lnTo>
                    <a:pt x="14379" y="9125"/>
                  </a:lnTo>
                  <a:lnTo>
                    <a:pt x="14455" y="9047"/>
                  </a:lnTo>
                  <a:lnTo>
                    <a:pt x="14530" y="8970"/>
                  </a:lnTo>
                  <a:lnTo>
                    <a:pt x="14602" y="8891"/>
                  </a:lnTo>
                  <a:lnTo>
                    <a:pt x="14675" y="8813"/>
                  </a:lnTo>
                  <a:lnTo>
                    <a:pt x="14745" y="8734"/>
                  </a:lnTo>
                  <a:lnTo>
                    <a:pt x="14813" y="8653"/>
                  </a:lnTo>
                  <a:lnTo>
                    <a:pt x="14881" y="8573"/>
                  </a:lnTo>
                  <a:lnTo>
                    <a:pt x="14946" y="8491"/>
                  </a:lnTo>
                  <a:lnTo>
                    <a:pt x="15011" y="8410"/>
                  </a:lnTo>
                  <a:lnTo>
                    <a:pt x="15073" y="8327"/>
                  </a:lnTo>
                  <a:lnTo>
                    <a:pt x="15134" y="8244"/>
                  </a:lnTo>
                  <a:lnTo>
                    <a:pt x="15194" y="8160"/>
                  </a:lnTo>
                  <a:lnTo>
                    <a:pt x="15252" y="8076"/>
                  </a:lnTo>
                  <a:lnTo>
                    <a:pt x="15309" y="7990"/>
                  </a:lnTo>
                  <a:lnTo>
                    <a:pt x="15365" y="7905"/>
                  </a:lnTo>
                  <a:lnTo>
                    <a:pt x="15418" y="7818"/>
                  </a:lnTo>
                  <a:lnTo>
                    <a:pt x="15471" y="7731"/>
                  </a:lnTo>
                  <a:lnTo>
                    <a:pt x="15522" y="7643"/>
                  </a:lnTo>
                  <a:lnTo>
                    <a:pt x="15571" y="7555"/>
                  </a:lnTo>
                  <a:lnTo>
                    <a:pt x="15619" y="7465"/>
                  </a:lnTo>
                  <a:lnTo>
                    <a:pt x="15666" y="7375"/>
                  </a:lnTo>
                  <a:lnTo>
                    <a:pt x="15712" y="7284"/>
                  </a:lnTo>
                  <a:lnTo>
                    <a:pt x="15755" y="7192"/>
                  </a:lnTo>
                  <a:lnTo>
                    <a:pt x="15797" y="7100"/>
                  </a:lnTo>
                  <a:lnTo>
                    <a:pt x="15839" y="7007"/>
                  </a:lnTo>
                  <a:lnTo>
                    <a:pt x="15878" y="6913"/>
                  </a:lnTo>
                  <a:lnTo>
                    <a:pt x="15916" y="6818"/>
                  </a:lnTo>
                  <a:lnTo>
                    <a:pt x="15954" y="6723"/>
                  </a:lnTo>
                  <a:lnTo>
                    <a:pt x="15989" y="6626"/>
                  </a:lnTo>
                  <a:lnTo>
                    <a:pt x="16023" y="6530"/>
                  </a:lnTo>
                  <a:lnTo>
                    <a:pt x="16055" y="6431"/>
                  </a:lnTo>
                  <a:lnTo>
                    <a:pt x="16087" y="6332"/>
                  </a:lnTo>
                  <a:lnTo>
                    <a:pt x="16097" y="6299"/>
                  </a:lnTo>
                  <a:lnTo>
                    <a:pt x="16105" y="6265"/>
                  </a:lnTo>
                  <a:lnTo>
                    <a:pt x="16113" y="6232"/>
                  </a:lnTo>
                  <a:lnTo>
                    <a:pt x="16119" y="6198"/>
                  </a:lnTo>
                  <a:lnTo>
                    <a:pt x="16124" y="6163"/>
                  </a:lnTo>
                  <a:lnTo>
                    <a:pt x="16127" y="6129"/>
                  </a:lnTo>
                  <a:lnTo>
                    <a:pt x="16130" y="6095"/>
                  </a:lnTo>
                  <a:lnTo>
                    <a:pt x="16132" y="6062"/>
                  </a:lnTo>
                  <a:lnTo>
                    <a:pt x="16132" y="6028"/>
                  </a:lnTo>
                  <a:lnTo>
                    <a:pt x="16131" y="5993"/>
                  </a:lnTo>
                  <a:lnTo>
                    <a:pt x="16129" y="5960"/>
                  </a:lnTo>
                  <a:lnTo>
                    <a:pt x="16126" y="5926"/>
                  </a:lnTo>
                  <a:lnTo>
                    <a:pt x="16122" y="5893"/>
                  </a:lnTo>
                  <a:lnTo>
                    <a:pt x="16116" y="5860"/>
                  </a:lnTo>
                  <a:lnTo>
                    <a:pt x="16110" y="5826"/>
                  </a:lnTo>
                  <a:lnTo>
                    <a:pt x="16103" y="5793"/>
                  </a:lnTo>
                  <a:lnTo>
                    <a:pt x="16094" y="5761"/>
                  </a:lnTo>
                  <a:lnTo>
                    <a:pt x="16084" y="5729"/>
                  </a:lnTo>
                  <a:lnTo>
                    <a:pt x="16074" y="5697"/>
                  </a:lnTo>
                  <a:lnTo>
                    <a:pt x="16061" y="5664"/>
                  </a:lnTo>
                  <a:lnTo>
                    <a:pt x="16048" y="5633"/>
                  </a:lnTo>
                  <a:lnTo>
                    <a:pt x="16034" y="5603"/>
                  </a:lnTo>
                  <a:lnTo>
                    <a:pt x="16019" y="5573"/>
                  </a:lnTo>
                  <a:lnTo>
                    <a:pt x="16003" y="5543"/>
                  </a:lnTo>
                  <a:lnTo>
                    <a:pt x="15986" y="5514"/>
                  </a:lnTo>
                  <a:lnTo>
                    <a:pt x="15968" y="5484"/>
                  </a:lnTo>
                  <a:lnTo>
                    <a:pt x="15948" y="5456"/>
                  </a:lnTo>
                  <a:lnTo>
                    <a:pt x="15928" y="5429"/>
                  </a:lnTo>
                  <a:lnTo>
                    <a:pt x="15907" y="5402"/>
                  </a:lnTo>
                  <a:lnTo>
                    <a:pt x="15884" y="5375"/>
                  </a:lnTo>
                  <a:lnTo>
                    <a:pt x="15861" y="5350"/>
                  </a:lnTo>
                  <a:lnTo>
                    <a:pt x="15837" y="5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201"/>
            <p:cNvSpPr>
              <a:spLocks noEditPoints="1"/>
            </p:cNvSpPr>
            <p:nvPr/>
          </p:nvSpPr>
          <p:spPr bwMode="auto">
            <a:xfrm>
              <a:off x="3043238" y="4397375"/>
              <a:ext cx="185738" cy="193675"/>
            </a:xfrm>
            <a:custGeom>
              <a:avLst/>
              <a:gdLst>
                <a:gd name="T0" fmla="*/ 3132 w 4362"/>
                <a:gd name="T1" fmla="*/ 3096 h 4518"/>
                <a:gd name="T2" fmla="*/ 2633 w 4362"/>
                <a:gd name="T3" fmla="*/ 2415 h 4518"/>
                <a:gd name="T4" fmla="*/ 3056 w 4362"/>
                <a:gd name="T5" fmla="*/ 2277 h 4518"/>
                <a:gd name="T6" fmla="*/ 3379 w 4362"/>
                <a:gd name="T7" fmla="*/ 2332 h 4518"/>
                <a:gd name="T8" fmla="*/ 3583 w 4362"/>
                <a:gd name="T9" fmla="*/ 2521 h 4518"/>
                <a:gd name="T10" fmla="*/ 3655 w 4362"/>
                <a:gd name="T11" fmla="*/ 2803 h 4518"/>
                <a:gd name="T12" fmla="*/ 1124 w 4362"/>
                <a:gd name="T13" fmla="*/ 2140 h 4518"/>
                <a:gd name="T14" fmla="*/ 801 w 4362"/>
                <a:gd name="T15" fmla="*/ 1993 h 4518"/>
                <a:gd name="T16" fmla="*/ 680 w 4362"/>
                <a:gd name="T17" fmla="*/ 1678 h 4518"/>
                <a:gd name="T18" fmla="*/ 821 w 4362"/>
                <a:gd name="T19" fmla="*/ 1269 h 4518"/>
                <a:gd name="T20" fmla="*/ 1394 w 4362"/>
                <a:gd name="T21" fmla="*/ 1652 h 4518"/>
                <a:gd name="T22" fmla="*/ 1411 w 4362"/>
                <a:gd name="T23" fmla="*/ 2093 h 4518"/>
                <a:gd name="T24" fmla="*/ 3840 w 4362"/>
                <a:gd name="T25" fmla="*/ 1684 h 4518"/>
                <a:gd name="T26" fmla="*/ 3406 w 4362"/>
                <a:gd name="T27" fmla="*/ 1499 h 4518"/>
                <a:gd name="T28" fmla="*/ 2969 w 4362"/>
                <a:gd name="T29" fmla="*/ 1472 h 4518"/>
                <a:gd name="T30" fmla="*/ 2528 w 4362"/>
                <a:gd name="T31" fmla="*/ 1573 h 4518"/>
                <a:gd name="T32" fmla="*/ 1732 w 4362"/>
                <a:gd name="T33" fmla="*/ 1516 h 4518"/>
                <a:gd name="T34" fmla="*/ 1241 w 4362"/>
                <a:gd name="T35" fmla="*/ 847 h 4518"/>
                <a:gd name="T36" fmla="*/ 1571 w 4362"/>
                <a:gd name="T37" fmla="*/ 732 h 4518"/>
                <a:gd name="T38" fmla="*/ 2116 w 4362"/>
                <a:gd name="T39" fmla="*/ 825 h 4518"/>
                <a:gd name="T40" fmla="*/ 2348 w 4362"/>
                <a:gd name="T41" fmla="*/ 801 h 4518"/>
                <a:gd name="T42" fmla="*/ 2491 w 4362"/>
                <a:gd name="T43" fmla="*/ 617 h 4518"/>
                <a:gd name="T44" fmla="*/ 2475 w 4362"/>
                <a:gd name="T45" fmla="*/ 366 h 4518"/>
                <a:gd name="T46" fmla="*/ 2240 w 4362"/>
                <a:gd name="T47" fmla="*/ 108 h 4518"/>
                <a:gd name="T48" fmla="*/ 1861 w 4362"/>
                <a:gd name="T49" fmla="*/ 2 h 4518"/>
                <a:gd name="T50" fmla="*/ 1447 w 4362"/>
                <a:gd name="T51" fmla="*/ 51 h 4518"/>
                <a:gd name="T52" fmla="*/ 1028 w 4362"/>
                <a:gd name="T53" fmla="*/ 241 h 4518"/>
                <a:gd name="T54" fmla="*/ 593 w 4362"/>
                <a:gd name="T55" fmla="*/ 342 h 4518"/>
                <a:gd name="T56" fmla="*/ 417 w 4362"/>
                <a:gd name="T57" fmla="*/ 344 h 4518"/>
                <a:gd name="T58" fmla="*/ 317 w 4362"/>
                <a:gd name="T59" fmla="*/ 504 h 4518"/>
                <a:gd name="T60" fmla="*/ 456 w 4362"/>
                <a:gd name="T61" fmla="*/ 721 h 4518"/>
                <a:gd name="T62" fmla="*/ 211 w 4362"/>
                <a:gd name="T63" fmla="*/ 1149 h 4518"/>
                <a:gd name="T64" fmla="*/ 34 w 4362"/>
                <a:gd name="T65" fmla="*/ 1621 h 4518"/>
                <a:gd name="T66" fmla="*/ 10 w 4362"/>
                <a:gd name="T67" fmla="*/ 2070 h 4518"/>
                <a:gd name="T68" fmla="*/ 158 w 4362"/>
                <a:gd name="T69" fmla="*/ 2459 h 4518"/>
                <a:gd name="T70" fmla="*/ 474 w 4362"/>
                <a:gd name="T71" fmla="*/ 2756 h 4518"/>
                <a:gd name="T72" fmla="*/ 828 w 4362"/>
                <a:gd name="T73" fmla="*/ 2905 h 4518"/>
                <a:gd name="T74" fmla="*/ 1261 w 4362"/>
                <a:gd name="T75" fmla="*/ 2929 h 4518"/>
                <a:gd name="T76" fmla="*/ 2177 w 4362"/>
                <a:gd name="T77" fmla="*/ 2653 h 4518"/>
                <a:gd name="T78" fmla="*/ 2973 w 4362"/>
                <a:gd name="T79" fmla="*/ 3437 h 4518"/>
                <a:gd name="T80" fmla="*/ 2902 w 4362"/>
                <a:gd name="T81" fmla="*/ 3773 h 4518"/>
                <a:gd name="T82" fmla="*/ 2620 w 4362"/>
                <a:gd name="T83" fmla="*/ 3814 h 4518"/>
                <a:gd name="T84" fmla="*/ 2301 w 4362"/>
                <a:gd name="T85" fmla="*/ 3676 h 4518"/>
                <a:gd name="T86" fmla="*/ 1951 w 4362"/>
                <a:gd name="T87" fmla="*/ 3525 h 4518"/>
                <a:gd name="T88" fmla="*/ 1747 w 4362"/>
                <a:gd name="T89" fmla="*/ 3591 h 4518"/>
                <a:gd name="T90" fmla="*/ 1591 w 4362"/>
                <a:gd name="T91" fmla="*/ 3790 h 4518"/>
                <a:gd name="T92" fmla="*/ 1619 w 4362"/>
                <a:gd name="T93" fmla="*/ 4034 h 4518"/>
                <a:gd name="T94" fmla="*/ 1834 w 4362"/>
                <a:gd name="T95" fmla="*/ 4277 h 4518"/>
                <a:gd name="T96" fmla="*/ 2170 w 4362"/>
                <a:gd name="T97" fmla="*/ 4454 h 4518"/>
                <a:gd name="T98" fmla="*/ 2588 w 4362"/>
                <a:gd name="T99" fmla="*/ 4518 h 4518"/>
                <a:gd name="T100" fmla="*/ 3057 w 4362"/>
                <a:gd name="T101" fmla="*/ 4420 h 4518"/>
                <a:gd name="T102" fmla="*/ 3543 w 4362"/>
                <a:gd name="T103" fmla="*/ 4094 h 4518"/>
                <a:gd name="T104" fmla="*/ 3921 w 4362"/>
                <a:gd name="T105" fmla="*/ 4346 h 4518"/>
                <a:gd name="T106" fmla="*/ 4078 w 4362"/>
                <a:gd name="T107" fmla="*/ 4315 h 4518"/>
                <a:gd name="T108" fmla="*/ 4164 w 4362"/>
                <a:gd name="T109" fmla="*/ 4161 h 4518"/>
                <a:gd name="T110" fmla="*/ 4000 w 4362"/>
                <a:gd name="T111" fmla="*/ 3928 h 4518"/>
                <a:gd name="T112" fmla="*/ 4060 w 4362"/>
                <a:gd name="T113" fmla="*/ 3466 h 4518"/>
                <a:gd name="T114" fmla="*/ 4292 w 4362"/>
                <a:gd name="T115" fmla="*/ 2963 h 4518"/>
                <a:gd name="T116" fmla="*/ 4361 w 4362"/>
                <a:gd name="T117" fmla="*/ 2501 h 4518"/>
                <a:gd name="T118" fmla="*/ 4260 w 4362"/>
                <a:gd name="T119" fmla="*/ 2107 h 4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62" h="4518">
                  <a:moveTo>
                    <a:pt x="3555" y="3147"/>
                  </a:moveTo>
                  <a:lnTo>
                    <a:pt x="3538" y="3178"/>
                  </a:lnTo>
                  <a:lnTo>
                    <a:pt x="3520" y="3209"/>
                  </a:lnTo>
                  <a:lnTo>
                    <a:pt x="3501" y="3238"/>
                  </a:lnTo>
                  <a:lnTo>
                    <a:pt x="3481" y="3266"/>
                  </a:lnTo>
                  <a:lnTo>
                    <a:pt x="3461" y="3293"/>
                  </a:lnTo>
                  <a:lnTo>
                    <a:pt x="3441" y="3319"/>
                  </a:lnTo>
                  <a:lnTo>
                    <a:pt x="3419" y="3345"/>
                  </a:lnTo>
                  <a:lnTo>
                    <a:pt x="3397" y="3371"/>
                  </a:lnTo>
                  <a:lnTo>
                    <a:pt x="3343" y="3316"/>
                  </a:lnTo>
                  <a:lnTo>
                    <a:pt x="3291" y="3262"/>
                  </a:lnTo>
                  <a:lnTo>
                    <a:pt x="3237" y="3208"/>
                  </a:lnTo>
                  <a:lnTo>
                    <a:pt x="3185" y="3151"/>
                  </a:lnTo>
                  <a:lnTo>
                    <a:pt x="3132" y="3096"/>
                  </a:lnTo>
                  <a:lnTo>
                    <a:pt x="3079" y="3040"/>
                  </a:lnTo>
                  <a:lnTo>
                    <a:pt x="3026" y="2982"/>
                  </a:lnTo>
                  <a:lnTo>
                    <a:pt x="2973" y="2925"/>
                  </a:lnTo>
                  <a:lnTo>
                    <a:pt x="2920" y="2867"/>
                  </a:lnTo>
                  <a:lnTo>
                    <a:pt x="2867" y="2808"/>
                  </a:lnTo>
                  <a:lnTo>
                    <a:pt x="2814" y="2750"/>
                  </a:lnTo>
                  <a:lnTo>
                    <a:pt x="2762" y="2690"/>
                  </a:lnTo>
                  <a:lnTo>
                    <a:pt x="2708" y="2631"/>
                  </a:lnTo>
                  <a:lnTo>
                    <a:pt x="2656" y="2572"/>
                  </a:lnTo>
                  <a:lnTo>
                    <a:pt x="2602" y="2511"/>
                  </a:lnTo>
                  <a:lnTo>
                    <a:pt x="2550" y="2452"/>
                  </a:lnTo>
                  <a:lnTo>
                    <a:pt x="2577" y="2440"/>
                  </a:lnTo>
                  <a:lnTo>
                    <a:pt x="2604" y="2427"/>
                  </a:lnTo>
                  <a:lnTo>
                    <a:pt x="2633" y="2415"/>
                  </a:lnTo>
                  <a:lnTo>
                    <a:pt x="2661" y="2403"/>
                  </a:lnTo>
                  <a:lnTo>
                    <a:pt x="2690" y="2390"/>
                  </a:lnTo>
                  <a:lnTo>
                    <a:pt x="2719" y="2377"/>
                  </a:lnTo>
                  <a:lnTo>
                    <a:pt x="2748" y="2365"/>
                  </a:lnTo>
                  <a:lnTo>
                    <a:pt x="2779" y="2351"/>
                  </a:lnTo>
                  <a:lnTo>
                    <a:pt x="2810" y="2339"/>
                  </a:lnTo>
                  <a:lnTo>
                    <a:pt x="2840" y="2328"/>
                  </a:lnTo>
                  <a:lnTo>
                    <a:pt x="2871" y="2318"/>
                  </a:lnTo>
                  <a:lnTo>
                    <a:pt x="2902" y="2308"/>
                  </a:lnTo>
                  <a:lnTo>
                    <a:pt x="2932" y="2300"/>
                  </a:lnTo>
                  <a:lnTo>
                    <a:pt x="2963" y="2293"/>
                  </a:lnTo>
                  <a:lnTo>
                    <a:pt x="2993" y="2286"/>
                  </a:lnTo>
                  <a:lnTo>
                    <a:pt x="3025" y="2281"/>
                  </a:lnTo>
                  <a:lnTo>
                    <a:pt x="3056" y="2277"/>
                  </a:lnTo>
                  <a:lnTo>
                    <a:pt x="3087" y="2274"/>
                  </a:lnTo>
                  <a:lnTo>
                    <a:pt x="3119" y="2273"/>
                  </a:lnTo>
                  <a:lnTo>
                    <a:pt x="3149" y="2274"/>
                  </a:lnTo>
                  <a:lnTo>
                    <a:pt x="3180" y="2276"/>
                  </a:lnTo>
                  <a:lnTo>
                    <a:pt x="3211" y="2280"/>
                  </a:lnTo>
                  <a:lnTo>
                    <a:pt x="3243" y="2285"/>
                  </a:lnTo>
                  <a:lnTo>
                    <a:pt x="3274" y="2292"/>
                  </a:lnTo>
                  <a:lnTo>
                    <a:pt x="3289" y="2296"/>
                  </a:lnTo>
                  <a:lnTo>
                    <a:pt x="3304" y="2300"/>
                  </a:lnTo>
                  <a:lnTo>
                    <a:pt x="3319" y="2306"/>
                  </a:lnTo>
                  <a:lnTo>
                    <a:pt x="3334" y="2311"/>
                  </a:lnTo>
                  <a:lnTo>
                    <a:pt x="3349" y="2318"/>
                  </a:lnTo>
                  <a:lnTo>
                    <a:pt x="3364" y="2325"/>
                  </a:lnTo>
                  <a:lnTo>
                    <a:pt x="3379" y="2332"/>
                  </a:lnTo>
                  <a:lnTo>
                    <a:pt x="3393" y="2340"/>
                  </a:lnTo>
                  <a:lnTo>
                    <a:pt x="3408" y="2349"/>
                  </a:lnTo>
                  <a:lnTo>
                    <a:pt x="3422" y="2359"/>
                  </a:lnTo>
                  <a:lnTo>
                    <a:pt x="3436" y="2369"/>
                  </a:lnTo>
                  <a:lnTo>
                    <a:pt x="3450" y="2379"/>
                  </a:lnTo>
                  <a:lnTo>
                    <a:pt x="3463" y="2390"/>
                  </a:lnTo>
                  <a:lnTo>
                    <a:pt x="3477" y="2401"/>
                  </a:lnTo>
                  <a:lnTo>
                    <a:pt x="3492" y="2413"/>
                  </a:lnTo>
                  <a:lnTo>
                    <a:pt x="3505" y="2426"/>
                  </a:lnTo>
                  <a:lnTo>
                    <a:pt x="3530" y="2453"/>
                  </a:lnTo>
                  <a:lnTo>
                    <a:pt x="3553" y="2480"/>
                  </a:lnTo>
                  <a:lnTo>
                    <a:pt x="3564" y="2493"/>
                  </a:lnTo>
                  <a:lnTo>
                    <a:pt x="3573" y="2507"/>
                  </a:lnTo>
                  <a:lnTo>
                    <a:pt x="3583" y="2521"/>
                  </a:lnTo>
                  <a:lnTo>
                    <a:pt x="3591" y="2535"/>
                  </a:lnTo>
                  <a:lnTo>
                    <a:pt x="3599" y="2549"/>
                  </a:lnTo>
                  <a:lnTo>
                    <a:pt x="3608" y="2563"/>
                  </a:lnTo>
                  <a:lnTo>
                    <a:pt x="3615" y="2578"/>
                  </a:lnTo>
                  <a:lnTo>
                    <a:pt x="3621" y="2592"/>
                  </a:lnTo>
                  <a:lnTo>
                    <a:pt x="3626" y="2606"/>
                  </a:lnTo>
                  <a:lnTo>
                    <a:pt x="3631" y="2621"/>
                  </a:lnTo>
                  <a:lnTo>
                    <a:pt x="3635" y="2635"/>
                  </a:lnTo>
                  <a:lnTo>
                    <a:pt x="3639" y="2650"/>
                  </a:lnTo>
                  <a:lnTo>
                    <a:pt x="3645" y="2680"/>
                  </a:lnTo>
                  <a:lnTo>
                    <a:pt x="3650" y="2711"/>
                  </a:lnTo>
                  <a:lnTo>
                    <a:pt x="3653" y="2742"/>
                  </a:lnTo>
                  <a:lnTo>
                    <a:pt x="3655" y="2772"/>
                  </a:lnTo>
                  <a:lnTo>
                    <a:pt x="3655" y="2803"/>
                  </a:lnTo>
                  <a:lnTo>
                    <a:pt x="3653" y="2833"/>
                  </a:lnTo>
                  <a:lnTo>
                    <a:pt x="3650" y="2865"/>
                  </a:lnTo>
                  <a:lnTo>
                    <a:pt x="3646" y="2896"/>
                  </a:lnTo>
                  <a:lnTo>
                    <a:pt x="3640" y="2927"/>
                  </a:lnTo>
                  <a:lnTo>
                    <a:pt x="3632" y="2958"/>
                  </a:lnTo>
                  <a:lnTo>
                    <a:pt x="3623" y="2989"/>
                  </a:lnTo>
                  <a:lnTo>
                    <a:pt x="3613" y="3021"/>
                  </a:lnTo>
                  <a:lnTo>
                    <a:pt x="3600" y="3053"/>
                  </a:lnTo>
                  <a:lnTo>
                    <a:pt x="3586" y="3084"/>
                  </a:lnTo>
                  <a:lnTo>
                    <a:pt x="3571" y="3116"/>
                  </a:lnTo>
                  <a:lnTo>
                    <a:pt x="3555" y="3147"/>
                  </a:lnTo>
                  <a:close/>
                  <a:moveTo>
                    <a:pt x="1177" y="2140"/>
                  </a:moveTo>
                  <a:lnTo>
                    <a:pt x="1150" y="2141"/>
                  </a:lnTo>
                  <a:lnTo>
                    <a:pt x="1124" y="2140"/>
                  </a:lnTo>
                  <a:lnTo>
                    <a:pt x="1099" y="2138"/>
                  </a:lnTo>
                  <a:lnTo>
                    <a:pt x="1074" y="2135"/>
                  </a:lnTo>
                  <a:lnTo>
                    <a:pt x="1049" y="2130"/>
                  </a:lnTo>
                  <a:lnTo>
                    <a:pt x="1024" y="2124"/>
                  </a:lnTo>
                  <a:lnTo>
                    <a:pt x="1000" y="2117"/>
                  </a:lnTo>
                  <a:lnTo>
                    <a:pt x="976" y="2109"/>
                  </a:lnTo>
                  <a:lnTo>
                    <a:pt x="953" y="2099"/>
                  </a:lnTo>
                  <a:lnTo>
                    <a:pt x="931" y="2088"/>
                  </a:lnTo>
                  <a:lnTo>
                    <a:pt x="907" y="2076"/>
                  </a:lnTo>
                  <a:lnTo>
                    <a:pt x="885" y="2062"/>
                  </a:lnTo>
                  <a:lnTo>
                    <a:pt x="864" y="2047"/>
                  </a:lnTo>
                  <a:lnTo>
                    <a:pt x="843" y="2031"/>
                  </a:lnTo>
                  <a:lnTo>
                    <a:pt x="822" y="2012"/>
                  </a:lnTo>
                  <a:lnTo>
                    <a:pt x="801" y="1993"/>
                  </a:lnTo>
                  <a:lnTo>
                    <a:pt x="784" y="1977"/>
                  </a:lnTo>
                  <a:lnTo>
                    <a:pt x="769" y="1959"/>
                  </a:lnTo>
                  <a:lnTo>
                    <a:pt x="755" y="1940"/>
                  </a:lnTo>
                  <a:lnTo>
                    <a:pt x="742" y="1920"/>
                  </a:lnTo>
                  <a:lnTo>
                    <a:pt x="730" y="1900"/>
                  </a:lnTo>
                  <a:lnTo>
                    <a:pt x="720" y="1878"/>
                  </a:lnTo>
                  <a:lnTo>
                    <a:pt x="711" y="1856"/>
                  </a:lnTo>
                  <a:lnTo>
                    <a:pt x="703" y="1831"/>
                  </a:lnTo>
                  <a:lnTo>
                    <a:pt x="696" y="1807"/>
                  </a:lnTo>
                  <a:lnTo>
                    <a:pt x="690" y="1783"/>
                  </a:lnTo>
                  <a:lnTo>
                    <a:pt x="686" y="1758"/>
                  </a:lnTo>
                  <a:lnTo>
                    <a:pt x="683" y="1732"/>
                  </a:lnTo>
                  <a:lnTo>
                    <a:pt x="681" y="1705"/>
                  </a:lnTo>
                  <a:lnTo>
                    <a:pt x="680" y="1678"/>
                  </a:lnTo>
                  <a:lnTo>
                    <a:pt x="681" y="1650"/>
                  </a:lnTo>
                  <a:lnTo>
                    <a:pt x="684" y="1622"/>
                  </a:lnTo>
                  <a:lnTo>
                    <a:pt x="687" y="1593"/>
                  </a:lnTo>
                  <a:lnTo>
                    <a:pt x="691" y="1564"/>
                  </a:lnTo>
                  <a:lnTo>
                    <a:pt x="698" y="1536"/>
                  </a:lnTo>
                  <a:lnTo>
                    <a:pt x="705" y="1507"/>
                  </a:lnTo>
                  <a:lnTo>
                    <a:pt x="715" y="1476"/>
                  </a:lnTo>
                  <a:lnTo>
                    <a:pt x="725" y="1447"/>
                  </a:lnTo>
                  <a:lnTo>
                    <a:pt x="738" y="1418"/>
                  </a:lnTo>
                  <a:lnTo>
                    <a:pt x="752" y="1388"/>
                  </a:lnTo>
                  <a:lnTo>
                    <a:pt x="766" y="1358"/>
                  </a:lnTo>
                  <a:lnTo>
                    <a:pt x="783" y="1328"/>
                  </a:lnTo>
                  <a:lnTo>
                    <a:pt x="802" y="1298"/>
                  </a:lnTo>
                  <a:lnTo>
                    <a:pt x="821" y="1269"/>
                  </a:lnTo>
                  <a:lnTo>
                    <a:pt x="842" y="1240"/>
                  </a:lnTo>
                  <a:lnTo>
                    <a:pt x="865" y="1210"/>
                  </a:lnTo>
                  <a:lnTo>
                    <a:pt x="889" y="1181"/>
                  </a:lnTo>
                  <a:lnTo>
                    <a:pt x="915" y="1152"/>
                  </a:lnTo>
                  <a:lnTo>
                    <a:pt x="963" y="1200"/>
                  </a:lnTo>
                  <a:lnTo>
                    <a:pt x="1011" y="1248"/>
                  </a:lnTo>
                  <a:lnTo>
                    <a:pt x="1060" y="1297"/>
                  </a:lnTo>
                  <a:lnTo>
                    <a:pt x="1107" y="1347"/>
                  </a:lnTo>
                  <a:lnTo>
                    <a:pt x="1154" y="1397"/>
                  </a:lnTo>
                  <a:lnTo>
                    <a:pt x="1203" y="1447"/>
                  </a:lnTo>
                  <a:lnTo>
                    <a:pt x="1250" y="1497"/>
                  </a:lnTo>
                  <a:lnTo>
                    <a:pt x="1299" y="1549"/>
                  </a:lnTo>
                  <a:lnTo>
                    <a:pt x="1346" y="1600"/>
                  </a:lnTo>
                  <a:lnTo>
                    <a:pt x="1394" y="1652"/>
                  </a:lnTo>
                  <a:lnTo>
                    <a:pt x="1442" y="1705"/>
                  </a:lnTo>
                  <a:lnTo>
                    <a:pt x="1490" y="1758"/>
                  </a:lnTo>
                  <a:lnTo>
                    <a:pt x="1538" y="1810"/>
                  </a:lnTo>
                  <a:lnTo>
                    <a:pt x="1586" y="1864"/>
                  </a:lnTo>
                  <a:lnTo>
                    <a:pt x="1633" y="1918"/>
                  </a:lnTo>
                  <a:lnTo>
                    <a:pt x="1682" y="1971"/>
                  </a:lnTo>
                  <a:lnTo>
                    <a:pt x="1645" y="1990"/>
                  </a:lnTo>
                  <a:lnTo>
                    <a:pt x="1610" y="2008"/>
                  </a:lnTo>
                  <a:lnTo>
                    <a:pt x="1575" y="2026"/>
                  </a:lnTo>
                  <a:lnTo>
                    <a:pt x="1541" y="2042"/>
                  </a:lnTo>
                  <a:lnTo>
                    <a:pt x="1507" y="2057"/>
                  </a:lnTo>
                  <a:lnTo>
                    <a:pt x="1474" y="2070"/>
                  </a:lnTo>
                  <a:lnTo>
                    <a:pt x="1442" y="2082"/>
                  </a:lnTo>
                  <a:lnTo>
                    <a:pt x="1411" y="2093"/>
                  </a:lnTo>
                  <a:lnTo>
                    <a:pt x="1379" y="2103"/>
                  </a:lnTo>
                  <a:lnTo>
                    <a:pt x="1348" y="2112"/>
                  </a:lnTo>
                  <a:lnTo>
                    <a:pt x="1319" y="2120"/>
                  </a:lnTo>
                  <a:lnTo>
                    <a:pt x="1289" y="2126"/>
                  </a:lnTo>
                  <a:lnTo>
                    <a:pt x="1260" y="2131"/>
                  </a:lnTo>
                  <a:lnTo>
                    <a:pt x="1232" y="2135"/>
                  </a:lnTo>
                  <a:lnTo>
                    <a:pt x="1204" y="2138"/>
                  </a:lnTo>
                  <a:lnTo>
                    <a:pt x="1177" y="2140"/>
                  </a:lnTo>
                  <a:close/>
                  <a:moveTo>
                    <a:pt x="3995" y="1799"/>
                  </a:moveTo>
                  <a:lnTo>
                    <a:pt x="3964" y="1774"/>
                  </a:lnTo>
                  <a:lnTo>
                    <a:pt x="3933" y="1750"/>
                  </a:lnTo>
                  <a:lnTo>
                    <a:pt x="3903" y="1727"/>
                  </a:lnTo>
                  <a:lnTo>
                    <a:pt x="3872" y="1705"/>
                  </a:lnTo>
                  <a:lnTo>
                    <a:pt x="3840" y="1684"/>
                  </a:lnTo>
                  <a:lnTo>
                    <a:pt x="3810" y="1663"/>
                  </a:lnTo>
                  <a:lnTo>
                    <a:pt x="3779" y="1644"/>
                  </a:lnTo>
                  <a:lnTo>
                    <a:pt x="3748" y="1626"/>
                  </a:lnTo>
                  <a:lnTo>
                    <a:pt x="3716" y="1610"/>
                  </a:lnTo>
                  <a:lnTo>
                    <a:pt x="3686" y="1594"/>
                  </a:lnTo>
                  <a:lnTo>
                    <a:pt x="3655" y="1579"/>
                  </a:lnTo>
                  <a:lnTo>
                    <a:pt x="3624" y="1566"/>
                  </a:lnTo>
                  <a:lnTo>
                    <a:pt x="3592" y="1554"/>
                  </a:lnTo>
                  <a:lnTo>
                    <a:pt x="3561" y="1542"/>
                  </a:lnTo>
                  <a:lnTo>
                    <a:pt x="3530" y="1532"/>
                  </a:lnTo>
                  <a:lnTo>
                    <a:pt x="3499" y="1523"/>
                  </a:lnTo>
                  <a:lnTo>
                    <a:pt x="3468" y="1515"/>
                  </a:lnTo>
                  <a:lnTo>
                    <a:pt x="3437" y="1507"/>
                  </a:lnTo>
                  <a:lnTo>
                    <a:pt x="3406" y="1499"/>
                  </a:lnTo>
                  <a:lnTo>
                    <a:pt x="3375" y="1493"/>
                  </a:lnTo>
                  <a:lnTo>
                    <a:pt x="3344" y="1487"/>
                  </a:lnTo>
                  <a:lnTo>
                    <a:pt x="3313" y="1482"/>
                  </a:lnTo>
                  <a:lnTo>
                    <a:pt x="3282" y="1478"/>
                  </a:lnTo>
                  <a:lnTo>
                    <a:pt x="3251" y="1474"/>
                  </a:lnTo>
                  <a:lnTo>
                    <a:pt x="3219" y="1471"/>
                  </a:lnTo>
                  <a:lnTo>
                    <a:pt x="3188" y="1469"/>
                  </a:lnTo>
                  <a:lnTo>
                    <a:pt x="3157" y="1467"/>
                  </a:lnTo>
                  <a:lnTo>
                    <a:pt x="3126" y="1466"/>
                  </a:lnTo>
                  <a:lnTo>
                    <a:pt x="3094" y="1466"/>
                  </a:lnTo>
                  <a:lnTo>
                    <a:pt x="3063" y="1466"/>
                  </a:lnTo>
                  <a:lnTo>
                    <a:pt x="3032" y="1467"/>
                  </a:lnTo>
                  <a:lnTo>
                    <a:pt x="3001" y="1469"/>
                  </a:lnTo>
                  <a:lnTo>
                    <a:pt x="2969" y="1472"/>
                  </a:lnTo>
                  <a:lnTo>
                    <a:pt x="2938" y="1475"/>
                  </a:lnTo>
                  <a:lnTo>
                    <a:pt x="2907" y="1479"/>
                  </a:lnTo>
                  <a:lnTo>
                    <a:pt x="2876" y="1483"/>
                  </a:lnTo>
                  <a:lnTo>
                    <a:pt x="2844" y="1488"/>
                  </a:lnTo>
                  <a:lnTo>
                    <a:pt x="2813" y="1494"/>
                  </a:lnTo>
                  <a:lnTo>
                    <a:pt x="2782" y="1500"/>
                  </a:lnTo>
                  <a:lnTo>
                    <a:pt x="2751" y="1508"/>
                  </a:lnTo>
                  <a:lnTo>
                    <a:pt x="2718" y="1515"/>
                  </a:lnTo>
                  <a:lnTo>
                    <a:pt x="2687" y="1523"/>
                  </a:lnTo>
                  <a:lnTo>
                    <a:pt x="2655" y="1532"/>
                  </a:lnTo>
                  <a:lnTo>
                    <a:pt x="2623" y="1541"/>
                  </a:lnTo>
                  <a:lnTo>
                    <a:pt x="2591" y="1551"/>
                  </a:lnTo>
                  <a:lnTo>
                    <a:pt x="2560" y="1562"/>
                  </a:lnTo>
                  <a:lnTo>
                    <a:pt x="2528" y="1573"/>
                  </a:lnTo>
                  <a:lnTo>
                    <a:pt x="2496" y="1585"/>
                  </a:lnTo>
                  <a:lnTo>
                    <a:pt x="2433" y="1609"/>
                  </a:lnTo>
                  <a:lnTo>
                    <a:pt x="2369" y="1635"/>
                  </a:lnTo>
                  <a:lnTo>
                    <a:pt x="2306" y="1661"/>
                  </a:lnTo>
                  <a:lnTo>
                    <a:pt x="2241" y="1688"/>
                  </a:lnTo>
                  <a:lnTo>
                    <a:pt x="2178" y="1716"/>
                  </a:lnTo>
                  <a:lnTo>
                    <a:pt x="2114" y="1744"/>
                  </a:lnTo>
                  <a:lnTo>
                    <a:pt x="2050" y="1774"/>
                  </a:lnTo>
                  <a:lnTo>
                    <a:pt x="1986" y="1804"/>
                  </a:lnTo>
                  <a:lnTo>
                    <a:pt x="1935" y="1746"/>
                  </a:lnTo>
                  <a:lnTo>
                    <a:pt x="1884" y="1689"/>
                  </a:lnTo>
                  <a:lnTo>
                    <a:pt x="1833" y="1630"/>
                  </a:lnTo>
                  <a:lnTo>
                    <a:pt x="1783" y="1573"/>
                  </a:lnTo>
                  <a:lnTo>
                    <a:pt x="1732" y="1516"/>
                  </a:lnTo>
                  <a:lnTo>
                    <a:pt x="1681" y="1458"/>
                  </a:lnTo>
                  <a:lnTo>
                    <a:pt x="1630" y="1401"/>
                  </a:lnTo>
                  <a:lnTo>
                    <a:pt x="1580" y="1344"/>
                  </a:lnTo>
                  <a:lnTo>
                    <a:pt x="1529" y="1287"/>
                  </a:lnTo>
                  <a:lnTo>
                    <a:pt x="1478" y="1231"/>
                  </a:lnTo>
                  <a:lnTo>
                    <a:pt x="1428" y="1176"/>
                  </a:lnTo>
                  <a:lnTo>
                    <a:pt x="1376" y="1120"/>
                  </a:lnTo>
                  <a:lnTo>
                    <a:pt x="1326" y="1065"/>
                  </a:lnTo>
                  <a:lnTo>
                    <a:pt x="1274" y="1011"/>
                  </a:lnTo>
                  <a:lnTo>
                    <a:pt x="1224" y="956"/>
                  </a:lnTo>
                  <a:lnTo>
                    <a:pt x="1174" y="903"/>
                  </a:lnTo>
                  <a:lnTo>
                    <a:pt x="1196" y="883"/>
                  </a:lnTo>
                  <a:lnTo>
                    <a:pt x="1219" y="864"/>
                  </a:lnTo>
                  <a:lnTo>
                    <a:pt x="1241" y="847"/>
                  </a:lnTo>
                  <a:lnTo>
                    <a:pt x="1264" y="830"/>
                  </a:lnTo>
                  <a:lnTo>
                    <a:pt x="1287" y="815"/>
                  </a:lnTo>
                  <a:lnTo>
                    <a:pt x="1309" y="801"/>
                  </a:lnTo>
                  <a:lnTo>
                    <a:pt x="1331" y="789"/>
                  </a:lnTo>
                  <a:lnTo>
                    <a:pt x="1353" y="777"/>
                  </a:lnTo>
                  <a:lnTo>
                    <a:pt x="1375" y="768"/>
                  </a:lnTo>
                  <a:lnTo>
                    <a:pt x="1397" y="759"/>
                  </a:lnTo>
                  <a:lnTo>
                    <a:pt x="1420" y="751"/>
                  </a:lnTo>
                  <a:lnTo>
                    <a:pt x="1442" y="745"/>
                  </a:lnTo>
                  <a:lnTo>
                    <a:pt x="1463" y="740"/>
                  </a:lnTo>
                  <a:lnTo>
                    <a:pt x="1485" y="737"/>
                  </a:lnTo>
                  <a:lnTo>
                    <a:pt x="1506" y="734"/>
                  </a:lnTo>
                  <a:lnTo>
                    <a:pt x="1527" y="733"/>
                  </a:lnTo>
                  <a:lnTo>
                    <a:pt x="1571" y="732"/>
                  </a:lnTo>
                  <a:lnTo>
                    <a:pt x="1613" y="732"/>
                  </a:lnTo>
                  <a:lnTo>
                    <a:pt x="1655" y="734"/>
                  </a:lnTo>
                  <a:lnTo>
                    <a:pt x="1696" y="737"/>
                  </a:lnTo>
                  <a:lnTo>
                    <a:pt x="1737" y="742"/>
                  </a:lnTo>
                  <a:lnTo>
                    <a:pt x="1778" y="749"/>
                  </a:lnTo>
                  <a:lnTo>
                    <a:pt x="1817" y="757"/>
                  </a:lnTo>
                  <a:lnTo>
                    <a:pt x="1856" y="766"/>
                  </a:lnTo>
                  <a:lnTo>
                    <a:pt x="1897" y="776"/>
                  </a:lnTo>
                  <a:lnTo>
                    <a:pt x="1935" y="785"/>
                  </a:lnTo>
                  <a:lnTo>
                    <a:pt x="1972" y="794"/>
                  </a:lnTo>
                  <a:lnTo>
                    <a:pt x="2009" y="802"/>
                  </a:lnTo>
                  <a:lnTo>
                    <a:pt x="2046" y="810"/>
                  </a:lnTo>
                  <a:lnTo>
                    <a:pt x="2081" y="818"/>
                  </a:lnTo>
                  <a:lnTo>
                    <a:pt x="2116" y="825"/>
                  </a:lnTo>
                  <a:lnTo>
                    <a:pt x="2151" y="833"/>
                  </a:lnTo>
                  <a:lnTo>
                    <a:pt x="2167" y="836"/>
                  </a:lnTo>
                  <a:lnTo>
                    <a:pt x="2184" y="838"/>
                  </a:lnTo>
                  <a:lnTo>
                    <a:pt x="2200" y="839"/>
                  </a:lnTo>
                  <a:lnTo>
                    <a:pt x="2216" y="840"/>
                  </a:lnTo>
                  <a:lnTo>
                    <a:pt x="2231" y="839"/>
                  </a:lnTo>
                  <a:lnTo>
                    <a:pt x="2247" y="837"/>
                  </a:lnTo>
                  <a:lnTo>
                    <a:pt x="2263" y="835"/>
                  </a:lnTo>
                  <a:lnTo>
                    <a:pt x="2278" y="832"/>
                  </a:lnTo>
                  <a:lnTo>
                    <a:pt x="2292" y="827"/>
                  </a:lnTo>
                  <a:lnTo>
                    <a:pt x="2307" y="822"/>
                  </a:lnTo>
                  <a:lnTo>
                    <a:pt x="2321" y="816"/>
                  </a:lnTo>
                  <a:lnTo>
                    <a:pt x="2335" y="809"/>
                  </a:lnTo>
                  <a:lnTo>
                    <a:pt x="2348" y="801"/>
                  </a:lnTo>
                  <a:lnTo>
                    <a:pt x="2362" y="792"/>
                  </a:lnTo>
                  <a:lnTo>
                    <a:pt x="2375" y="783"/>
                  </a:lnTo>
                  <a:lnTo>
                    <a:pt x="2389" y="773"/>
                  </a:lnTo>
                  <a:lnTo>
                    <a:pt x="2402" y="761"/>
                  </a:lnTo>
                  <a:lnTo>
                    <a:pt x="2414" y="748"/>
                  </a:lnTo>
                  <a:lnTo>
                    <a:pt x="2426" y="735"/>
                  </a:lnTo>
                  <a:lnTo>
                    <a:pt x="2437" y="722"/>
                  </a:lnTo>
                  <a:lnTo>
                    <a:pt x="2447" y="709"/>
                  </a:lnTo>
                  <a:lnTo>
                    <a:pt x="2456" y="695"/>
                  </a:lnTo>
                  <a:lnTo>
                    <a:pt x="2465" y="680"/>
                  </a:lnTo>
                  <a:lnTo>
                    <a:pt x="2473" y="665"/>
                  </a:lnTo>
                  <a:lnTo>
                    <a:pt x="2480" y="649"/>
                  </a:lnTo>
                  <a:lnTo>
                    <a:pt x="2486" y="633"/>
                  </a:lnTo>
                  <a:lnTo>
                    <a:pt x="2491" y="617"/>
                  </a:lnTo>
                  <a:lnTo>
                    <a:pt x="2496" y="600"/>
                  </a:lnTo>
                  <a:lnTo>
                    <a:pt x="2500" y="584"/>
                  </a:lnTo>
                  <a:lnTo>
                    <a:pt x="2503" y="566"/>
                  </a:lnTo>
                  <a:lnTo>
                    <a:pt x="2507" y="549"/>
                  </a:lnTo>
                  <a:lnTo>
                    <a:pt x="2508" y="530"/>
                  </a:lnTo>
                  <a:lnTo>
                    <a:pt x="2508" y="512"/>
                  </a:lnTo>
                  <a:lnTo>
                    <a:pt x="2508" y="494"/>
                  </a:lnTo>
                  <a:lnTo>
                    <a:pt x="2505" y="474"/>
                  </a:lnTo>
                  <a:lnTo>
                    <a:pt x="2503" y="456"/>
                  </a:lnTo>
                  <a:lnTo>
                    <a:pt x="2499" y="438"/>
                  </a:lnTo>
                  <a:lnTo>
                    <a:pt x="2495" y="420"/>
                  </a:lnTo>
                  <a:lnTo>
                    <a:pt x="2489" y="402"/>
                  </a:lnTo>
                  <a:lnTo>
                    <a:pt x="2482" y="384"/>
                  </a:lnTo>
                  <a:lnTo>
                    <a:pt x="2475" y="366"/>
                  </a:lnTo>
                  <a:lnTo>
                    <a:pt x="2466" y="348"/>
                  </a:lnTo>
                  <a:lnTo>
                    <a:pt x="2456" y="330"/>
                  </a:lnTo>
                  <a:lnTo>
                    <a:pt x="2446" y="311"/>
                  </a:lnTo>
                  <a:lnTo>
                    <a:pt x="2434" y="293"/>
                  </a:lnTo>
                  <a:lnTo>
                    <a:pt x="2421" y="276"/>
                  </a:lnTo>
                  <a:lnTo>
                    <a:pt x="2407" y="258"/>
                  </a:lnTo>
                  <a:lnTo>
                    <a:pt x="2393" y="240"/>
                  </a:lnTo>
                  <a:lnTo>
                    <a:pt x="2372" y="218"/>
                  </a:lnTo>
                  <a:lnTo>
                    <a:pt x="2351" y="197"/>
                  </a:lnTo>
                  <a:lnTo>
                    <a:pt x="2330" y="177"/>
                  </a:lnTo>
                  <a:lnTo>
                    <a:pt x="2308" y="159"/>
                  </a:lnTo>
                  <a:lnTo>
                    <a:pt x="2286" y="140"/>
                  </a:lnTo>
                  <a:lnTo>
                    <a:pt x="2264" y="123"/>
                  </a:lnTo>
                  <a:lnTo>
                    <a:pt x="2240" y="108"/>
                  </a:lnTo>
                  <a:lnTo>
                    <a:pt x="2216" y="93"/>
                  </a:lnTo>
                  <a:lnTo>
                    <a:pt x="2192" y="80"/>
                  </a:lnTo>
                  <a:lnTo>
                    <a:pt x="2167" y="68"/>
                  </a:lnTo>
                  <a:lnTo>
                    <a:pt x="2142" y="57"/>
                  </a:lnTo>
                  <a:lnTo>
                    <a:pt x="2115" y="47"/>
                  </a:lnTo>
                  <a:lnTo>
                    <a:pt x="2088" y="38"/>
                  </a:lnTo>
                  <a:lnTo>
                    <a:pt x="2061" y="30"/>
                  </a:lnTo>
                  <a:lnTo>
                    <a:pt x="2033" y="23"/>
                  </a:lnTo>
                  <a:lnTo>
                    <a:pt x="2004" y="18"/>
                  </a:lnTo>
                  <a:lnTo>
                    <a:pt x="1976" y="13"/>
                  </a:lnTo>
                  <a:lnTo>
                    <a:pt x="1947" y="9"/>
                  </a:lnTo>
                  <a:lnTo>
                    <a:pt x="1919" y="6"/>
                  </a:lnTo>
                  <a:lnTo>
                    <a:pt x="1889" y="3"/>
                  </a:lnTo>
                  <a:lnTo>
                    <a:pt x="1861" y="2"/>
                  </a:lnTo>
                  <a:lnTo>
                    <a:pt x="1832" y="0"/>
                  </a:lnTo>
                  <a:lnTo>
                    <a:pt x="1803" y="0"/>
                  </a:lnTo>
                  <a:lnTo>
                    <a:pt x="1774" y="0"/>
                  </a:lnTo>
                  <a:lnTo>
                    <a:pt x="1744" y="1"/>
                  </a:lnTo>
                  <a:lnTo>
                    <a:pt x="1715" y="3"/>
                  </a:lnTo>
                  <a:lnTo>
                    <a:pt x="1685" y="5"/>
                  </a:lnTo>
                  <a:lnTo>
                    <a:pt x="1656" y="8"/>
                  </a:lnTo>
                  <a:lnTo>
                    <a:pt x="1625" y="12"/>
                  </a:lnTo>
                  <a:lnTo>
                    <a:pt x="1596" y="17"/>
                  </a:lnTo>
                  <a:lnTo>
                    <a:pt x="1566" y="22"/>
                  </a:lnTo>
                  <a:lnTo>
                    <a:pt x="1536" y="29"/>
                  </a:lnTo>
                  <a:lnTo>
                    <a:pt x="1505" y="36"/>
                  </a:lnTo>
                  <a:lnTo>
                    <a:pt x="1476" y="43"/>
                  </a:lnTo>
                  <a:lnTo>
                    <a:pt x="1447" y="51"/>
                  </a:lnTo>
                  <a:lnTo>
                    <a:pt x="1418" y="60"/>
                  </a:lnTo>
                  <a:lnTo>
                    <a:pt x="1388" y="69"/>
                  </a:lnTo>
                  <a:lnTo>
                    <a:pt x="1359" y="79"/>
                  </a:lnTo>
                  <a:lnTo>
                    <a:pt x="1331" y="89"/>
                  </a:lnTo>
                  <a:lnTo>
                    <a:pt x="1303" y="100"/>
                  </a:lnTo>
                  <a:lnTo>
                    <a:pt x="1274" y="112"/>
                  </a:lnTo>
                  <a:lnTo>
                    <a:pt x="1246" y="124"/>
                  </a:lnTo>
                  <a:lnTo>
                    <a:pt x="1218" y="136"/>
                  </a:lnTo>
                  <a:lnTo>
                    <a:pt x="1190" y="151"/>
                  </a:lnTo>
                  <a:lnTo>
                    <a:pt x="1163" y="164"/>
                  </a:lnTo>
                  <a:lnTo>
                    <a:pt x="1135" y="179"/>
                  </a:lnTo>
                  <a:lnTo>
                    <a:pt x="1108" y="194"/>
                  </a:lnTo>
                  <a:lnTo>
                    <a:pt x="1081" y="209"/>
                  </a:lnTo>
                  <a:lnTo>
                    <a:pt x="1028" y="241"/>
                  </a:lnTo>
                  <a:lnTo>
                    <a:pt x="978" y="272"/>
                  </a:lnTo>
                  <a:lnTo>
                    <a:pt x="932" y="304"/>
                  </a:lnTo>
                  <a:lnTo>
                    <a:pt x="886" y="337"/>
                  </a:lnTo>
                  <a:lnTo>
                    <a:pt x="845" y="369"/>
                  </a:lnTo>
                  <a:lnTo>
                    <a:pt x="806" y="401"/>
                  </a:lnTo>
                  <a:lnTo>
                    <a:pt x="769" y="432"/>
                  </a:lnTo>
                  <a:lnTo>
                    <a:pt x="736" y="464"/>
                  </a:lnTo>
                  <a:lnTo>
                    <a:pt x="712" y="441"/>
                  </a:lnTo>
                  <a:lnTo>
                    <a:pt x="687" y="418"/>
                  </a:lnTo>
                  <a:lnTo>
                    <a:pt x="662" y="395"/>
                  </a:lnTo>
                  <a:lnTo>
                    <a:pt x="637" y="372"/>
                  </a:lnTo>
                  <a:lnTo>
                    <a:pt x="623" y="360"/>
                  </a:lnTo>
                  <a:lnTo>
                    <a:pt x="609" y="350"/>
                  </a:lnTo>
                  <a:lnTo>
                    <a:pt x="593" y="342"/>
                  </a:lnTo>
                  <a:lnTo>
                    <a:pt x="577" y="335"/>
                  </a:lnTo>
                  <a:lnTo>
                    <a:pt x="559" y="329"/>
                  </a:lnTo>
                  <a:lnTo>
                    <a:pt x="540" y="325"/>
                  </a:lnTo>
                  <a:lnTo>
                    <a:pt x="521" y="323"/>
                  </a:lnTo>
                  <a:lnTo>
                    <a:pt x="502" y="323"/>
                  </a:lnTo>
                  <a:lnTo>
                    <a:pt x="491" y="323"/>
                  </a:lnTo>
                  <a:lnTo>
                    <a:pt x="482" y="324"/>
                  </a:lnTo>
                  <a:lnTo>
                    <a:pt x="472" y="325"/>
                  </a:lnTo>
                  <a:lnTo>
                    <a:pt x="462" y="327"/>
                  </a:lnTo>
                  <a:lnTo>
                    <a:pt x="453" y="329"/>
                  </a:lnTo>
                  <a:lnTo>
                    <a:pt x="444" y="332"/>
                  </a:lnTo>
                  <a:lnTo>
                    <a:pt x="435" y="336"/>
                  </a:lnTo>
                  <a:lnTo>
                    <a:pt x="426" y="340"/>
                  </a:lnTo>
                  <a:lnTo>
                    <a:pt x="417" y="344"/>
                  </a:lnTo>
                  <a:lnTo>
                    <a:pt x="409" y="349"/>
                  </a:lnTo>
                  <a:lnTo>
                    <a:pt x="401" y="355"/>
                  </a:lnTo>
                  <a:lnTo>
                    <a:pt x="393" y="360"/>
                  </a:lnTo>
                  <a:lnTo>
                    <a:pt x="378" y="374"/>
                  </a:lnTo>
                  <a:lnTo>
                    <a:pt x="364" y="389"/>
                  </a:lnTo>
                  <a:lnTo>
                    <a:pt x="351" y="405"/>
                  </a:lnTo>
                  <a:lnTo>
                    <a:pt x="341" y="422"/>
                  </a:lnTo>
                  <a:lnTo>
                    <a:pt x="332" y="439"/>
                  </a:lnTo>
                  <a:lnTo>
                    <a:pt x="325" y="457"/>
                  </a:lnTo>
                  <a:lnTo>
                    <a:pt x="322" y="466"/>
                  </a:lnTo>
                  <a:lnTo>
                    <a:pt x="320" y="475"/>
                  </a:lnTo>
                  <a:lnTo>
                    <a:pt x="318" y="484"/>
                  </a:lnTo>
                  <a:lnTo>
                    <a:pt x="317" y="494"/>
                  </a:lnTo>
                  <a:lnTo>
                    <a:pt x="317" y="504"/>
                  </a:lnTo>
                  <a:lnTo>
                    <a:pt x="316" y="513"/>
                  </a:lnTo>
                  <a:lnTo>
                    <a:pt x="317" y="523"/>
                  </a:lnTo>
                  <a:lnTo>
                    <a:pt x="318" y="533"/>
                  </a:lnTo>
                  <a:lnTo>
                    <a:pt x="321" y="552"/>
                  </a:lnTo>
                  <a:lnTo>
                    <a:pt x="325" y="570"/>
                  </a:lnTo>
                  <a:lnTo>
                    <a:pt x="330" y="588"/>
                  </a:lnTo>
                  <a:lnTo>
                    <a:pt x="338" y="604"/>
                  </a:lnTo>
                  <a:lnTo>
                    <a:pt x="346" y="619"/>
                  </a:lnTo>
                  <a:lnTo>
                    <a:pt x="357" y="633"/>
                  </a:lnTo>
                  <a:lnTo>
                    <a:pt x="368" y="646"/>
                  </a:lnTo>
                  <a:lnTo>
                    <a:pt x="381" y="660"/>
                  </a:lnTo>
                  <a:lnTo>
                    <a:pt x="406" y="680"/>
                  </a:lnTo>
                  <a:lnTo>
                    <a:pt x="431" y="700"/>
                  </a:lnTo>
                  <a:lnTo>
                    <a:pt x="456" y="721"/>
                  </a:lnTo>
                  <a:lnTo>
                    <a:pt x="480" y="743"/>
                  </a:lnTo>
                  <a:lnTo>
                    <a:pt x="456" y="772"/>
                  </a:lnTo>
                  <a:lnTo>
                    <a:pt x="433" y="801"/>
                  </a:lnTo>
                  <a:lnTo>
                    <a:pt x="410" y="832"/>
                  </a:lnTo>
                  <a:lnTo>
                    <a:pt x="387" y="862"/>
                  </a:lnTo>
                  <a:lnTo>
                    <a:pt x="366" y="893"/>
                  </a:lnTo>
                  <a:lnTo>
                    <a:pt x="345" y="924"/>
                  </a:lnTo>
                  <a:lnTo>
                    <a:pt x="324" y="955"/>
                  </a:lnTo>
                  <a:lnTo>
                    <a:pt x="303" y="986"/>
                  </a:lnTo>
                  <a:lnTo>
                    <a:pt x="284" y="1019"/>
                  </a:lnTo>
                  <a:lnTo>
                    <a:pt x="265" y="1051"/>
                  </a:lnTo>
                  <a:lnTo>
                    <a:pt x="246" y="1084"/>
                  </a:lnTo>
                  <a:lnTo>
                    <a:pt x="228" y="1116"/>
                  </a:lnTo>
                  <a:lnTo>
                    <a:pt x="211" y="1149"/>
                  </a:lnTo>
                  <a:lnTo>
                    <a:pt x="194" y="1183"/>
                  </a:lnTo>
                  <a:lnTo>
                    <a:pt x="177" y="1217"/>
                  </a:lnTo>
                  <a:lnTo>
                    <a:pt x="161" y="1251"/>
                  </a:lnTo>
                  <a:lnTo>
                    <a:pt x="146" y="1284"/>
                  </a:lnTo>
                  <a:lnTo>
                    <a:pt x="131" y="1318"/>
                  </a:lnTo>
                  <a:lnTo>
                    <a:pt x="117" y="1353"/>
                  </a:lnTo>
                  <a:lnTo>
                    <a:pt x="104" y="1387"/>
                  </a:lnTo>
                  <a:lnTo>
                    <a:pt x="92" y="1420"/>
                  </a:lnTo>
                  <a:lnTo>
                    <a:pt x="81" y="1454"/>
                  </a:lnTo>
                  <a:lnTo>
                    <a:pt x="70" y="1487"/>
                  </a:lnTo>
                  <a:lnTo>
                    <a:pt x="59" y="1521"/>
                  </a:lnTo>
                  <a:lnTo>
                    <a:pt x="50" y="1555"/>
                  </a:lnTo>
                  <a:lnTo>
                    <a:pt x="42" y="1588"/>
                  </a:lnTo>
                  <a:lnTo>
                    <a:pt x="34" y="1621"/>
                  </a:lnTo>
                  <a:lnTo>
                    <a:pt x="27" y="1654"/>
                  </a:lnTo>
                  <a:lnTo>
                    <a:pt x="21" y="1688"/>
                  </a:lnTo>
                  <a:lnTo>
                    <a:pt x="16" y="1721"/>
                  </a:lnTo>
                  <a:lnTo>
                    <a:pt x="11" y="1754"/>
                  </a:lnTo>
                  <a:lnTo>
                    <a:pt x="8" y="1787"/>
                  </a:lnTo>
                  <a:lnTo>
                    <a:pt x="4" y="1819"/>
                  </a:lnTo>
                  <a:lnTo>
                    <a:pt x="2" y="1852"/>
                  </a:lnTo>
                  <a:lnTo>
                    <a:pt x="1" y="1884"/>
                  </a:lnTo>
                  <a:lnTo>
                    <a:pt x="0" y="1916"/>
                  </a:lnTo>
                  <a:lnTo>
                    <a:pt x="0" y="1947"/>
                  </a:lnTo>
                  <a:lnTo>
                    <a:pt x="1" y="1978"/>
                  </a:lnTo>
                  <a:lnTo>
                    <a:pt x="4" y="2009"/>
                  </a:lnTo>
                  <a:lnTo>
                    <a:pt x="6" y="2040"/>
                  </a:lnTo>
                  <a:lnTo>
                    <a:pt x="10" y="2070"/>
                  </a:lnTo>
                  <a:lnTo>
                    <a:pt x="15" y="2100"/>
                  </a:lnTo>
                  <a:lnTo>
                    <a:pt x="20" y="2129"/>
                  </a:lnTo>
                  <a:lnTo>
                    <a:pt x="26" y="2158"/>
                  </a:lnTo>
                  <a:lnTo>
                    <a:pt x="34" y="2188"/>
                  </a:lnTo>
                  <a:lnTo>
                    <a:pt x="42" y="2217"/>
                  </a:lnTo>
                  <a:lnTo>
                    <a:pt x="50" y="2245"/>
                  </a:lnTo>
                  <a:lnTo>
                    <a:pt x="60" y="2273"/>
                  </a:lnTo>
                  <a:lnTo>
                    <a:pt x="72" y="2301"/>
                  </a:lnTo>
                  <a:lnTo>
                    <a:pt x="83" y="2328"/>
                  </a:lnTo>
                  <a:lnTo>
                    <a:pt x="96" y="2356"/>
                  </a:lnTo>
                  <a:lnTo>
                    <a:pt x="110" y="2382"/>
                  </a:lnTo>
                  <a:lnTo>
                    <a:pt x="125" y="2408"/>
                  </a:lnTo>
                  <a:lnTo>
                    <a:pt x="141" y="2433"/>
                  </a:lnTo>
                  <a:lnTo>
                    <a:pt x="158" y="2459"/>
                  </a:lnTo>
                  <a:lnTo>
                    <a:pt x="176" y="2483"/>
                  </a:lnTo>
                  <a:lnTo>
                    <a:pt x="196" y="2508"/>
                  </a:lnTo>
                  <a:lnTo>
                    <a:pt x="216" y="2533"/>
                  </a:lnTo>
                  <a:lnTo>
                    <a:pt x="237" y="2556"/>
                  </a:lnTo>
                  <a:lnTo>
                    <a:pt x="259" y="2580"/>
                  </a:lnTo>
                  <a:lnTo>
                    <a:pt x="282" y="2603"/>
                  </a:lnTo>
                  <a:lnTo>
                    <a:pt x="308" y="2626"/>
                  </a:lnTo>
                  <a:lnTo>
                    <a:pt x="333" y="2649"/>
                  </a:lnTo>
                  <a:lnTo>
                    <a:pt x="360" y="2672"/>
                  </a:lnTo>
                  <a:lnTo>
                    <a:pt x="382" y="2690"/>
                  </a:lnTo>
                  <a:lnTo>
                    <a:pt x="405" y="2708"/>
                  </a:lnTo>
                  <a:lnTo>
                    <a:pt x="427" y="2724"/>
                  </a:lnTo>
                  <a:lnTo>
                    <a:pt x="451" y="2740"/>
                  </a:lnTo>
                  <a:lnTo>
                    <a:pt x="474" y="2756"/>
                  </a:lnTo>
                  <a:lnTo>
                    <a:pt x="498" y="2771"/>
                  </a:lnTo>
                  <a:lnTo>
                    <a:pt x="522" y="2785"/>
                  </a:lnTo>
                  <a:lnTo>
                    <a:pt x="545" y="2798"/>
                  </a:lnTo>
                  <a:lnTo>
                    <a:pt x="571" y="2811"/>
                  </a:lnTo>
                  <a:lnTo>
                    <a:pt x="595" y="2823"/>
                  </a:lnTo>
                  <a:lnTo>
                    <a:pt x="620" y="2834"/>
                  </a:lnTo>
                  <a:lnTo>
                    <a:pt x="645" y="2845"/>
                  </a:lnTo>
                  <a:lnTo>
                    <a:pt x="670" y="2856"/>
                  </a:lnTo>
                  <a:lnTo>
                    <a:pt x="696" y="2866"/>
                  </a:lnTo>
                  <a:lnTo>
                    <a:pt x="722" y="2875"/>
                  </a:lnTo>
                  <a:lnTo>
                    <a:pt x="748" y="2883"/>
                  </a:lnTo>
                  <a:lnTo>
                    <a:pt x="774" y="2891"/>
                  </a:lnTo>
                  <a:lnTo>
                    <a:pt x="802" y="2898"/>
                  </a:lnTo>
                  <a:lnTo>
                    <a:pt x="828" y="2905"/>
                  </a:lnTo>
                  <a:lnTo>
                    <a:pt x="855" y="2910"/>
                  </a:lnTo>
                  <a:lnTo>
                    <a:pt x="882" y="2916"/>
                  </a:lnTo>
                  <a:lnTo>
                    <a:pt x="910" y="2920"/>
                  </a:lnTo>
                  <a:lnTo>
                    <a:pt x="938" y="2924"/>
                  </a:lnTo>
                  <a:lnTo>
                    <a:pt x="966" y="2928"/>
                  </a:lnTo>
                  <a:lnTo>
                    <a:pt x="995" y="2931"/>
                  </a:lnTo>
                  <a:lnTo>
                    <a:pt x="1023" y="2933"/>
                  </a:lnTo>
                  <a:lnTo>
                    <a:pt x="1053" y="2934"/>
                  </a:lnTo>
                  <a:lnTo>
                    <a:pt x="1082" y="2935"/>
                  </a:lnTo>
                  <a:lnTo>
                    <a:pt x="1111" y="2936"/>
                  </a:lnTo>
                  <a:lnTo>
                    <a:pt x="1140" y="2935"/>
                  </a:lnTo>
                  <a:lnTo>
                    <a:pt x="1171" y="2935"/>
                  </a:lnTo>
                  <a:lnTo>
                    <a:pt x="1201" y="2933"/>
                  </a:lnTo>
                  <a:lnTo>
                    <a:pt x="1261" y="2929"/>
                  </a:lnTo>
                  <a:lnTo>
                    <a:pt x="1323" y="2922"/>
                  </a:lnTo>
                  <a:lnTo>
                    <a:pt x="1385" y="2914"/>
                  </a:lnTo>
                  <a:lnTo>
                    <a:pt x="1448" y="2904"/>
                  </a:lnTo>
                  <a:lnTo>
                    <a:pt x="1511" y="2892"/>
                  </a:lnTo>
                  <a:lnTo>
                    <a:pt x="1575" y="2878"/>
                  </a:lnTo>
                  <a:lnTo>
                    <a:pt x="1639" y="2862"/>
                  </a:lnTo>
                  <a:lnTo>
                    <a:pt x="1705" y="2842"/>
                  </a:lnTo>
                  <a:lnTo>
                    <a:pt x="1770" y="2822"/>
                  </a:lnTo>
                  <a:lnTo>
                    <a:pt x="1836" y="2800"/>
                  </a:lnTo>
                  <a:lnTo>
                    <a:pt x="1904" y="2775"/>
                  </a:lnTo>
                  <a:lnTo>
                    <a:pt x="1971" y="2748"/>
                  </a:lnTo>
                  <a:lnTo>
                    <a:pt x="2039" y="2719"/>
                  </a:lnTo>
                  <a:lnTo>
                    <a:pt x="2107" y="2687"/>
                  </a:lnTo>
                  <a:lnTo>
                    <a:pt x="2177" y="2653"/>
                  </a:lnTo>
                  <a:lnTo>
                    <a:pt x="2246" y="2617"/>
                  </a:lnTo>
                  <a:lnTo>
                    <a:pt x="2302" y="2681"/>
                  </a:lnTo>
                  <a:lnTo>
                    <a:pt x="2358" y="2745"/>
                  </a:lnTo>
                  <a:lnTo>
                    <a:pt x="2414" y="2809"/>
                  </a:lnTo>
                  <a:lnTo>
                    <a:pt x="2470" y="2874"/>
                  </a:lnTo>
                  <a:lnTo>
                    <a:pt x="2526" y="2937"/>
                  </a:lnTo>
                  <a:lnTo>
                    <a:pt x="2582" y="3000"/>
                  </a:lnTo>
                  <a:lnTo>
                    <a:pt x="2638" y="3064"/>
                  </a:lnTo>
                  <a:lnTo>
                    <a:pt x="2693" y="3127"/>
                  </a:lnTo>
                  <a:lnTo>
                    <a:pt x="2749" y="3189"/>
                  </a:lnTo>
                  <a:lnTo>
                    <a:pt x="2805" y="3252"/>
                  </a:lnTo>
                  <a:lnTo>
                    <a:pt x="2861" y="3314"/>
                  </a:lnTo>
                  <a:lnTo>
                    <a:pt x="2917" y="3376"/>
                  </a:lnTo>
                  <a:lnTo>
                    <a:pt x="2973" y="3437"/>
                  </a:lnTo>
                  <a:lnTo>
                    <a:pt x="3029" y="3497"/>
                  </a:lnTo>
                  <a:lnTo>
                    <a:pt x="3085" y="3558"/>
                  </a:lnTo>
                  <a:lnTo>
                    <a:pt x="3141" y="3617"/>
                  </a:lnTo>
                  <a:lnTo>
                    <a:pt x="3118" y="3636"/>
                  </a:lnTo>
                  <a:lnTo>
                    <a:pt x="3094" y="3655"/>
                  </a:lnTo>
                  <a:lnTo>
                    <a:pt x="3071" y="3672"/>
                  </a:lnTo>
                  <a:lnTo>
                    <a:pt x="3049" y="3688"/>
                  </a:lnTo>
                  <a:lnTo>
                    <a:pt x="3027" y="3703"/>
                  </a:lnTo>
                  <a:lnTo>
                    <a:pt x="3006" y="3718"/>
                  </a:lnTo>
                  <a:lnTo>
                    <a:pt x="2984" y="3731"/>
                  </a:lnTo>
                  <a:lnTo>
                    <a:pt x="2963" y="3743"/>
                  </a:lnTo>
                  <a:lnTo>
                    <a:pt x="2942" y="3754"/>
                  </a:lnTo>
                  <a:lnTo>
                    <a:pt x="2922" y="3764"/>
                  </a:lnTo>
                  <a:lnTo>
                    <a:pt x="2902" y="3773"/>
                  </a:lnTo>
                  <a:lnTo>
                    <a:pt x="2883" y="3781"/>
                  </a:lnTo>
                  <a:lnTo>
                    <a:pt x="2863" y="3788"/>
                  </a:lnTo>
                  <a:lnTo>
                    <a:pt x="2844" y="3794"/>
                  </a:lnTo>
                  <a:lnTo>
                    <a:pt x="2825" y="3799"/>
                  </a:lnTo>
                  <a:lnTo>
                    <a:pt x="2807" y="3804"/>
                  </a:lnTo>
                  <a:lnTo>
                    <a:pt x="2771" y="3810"/>
                  </a:lnTo>
                  <a:lnTo>
                    <a:pt x="2735" y="3815"/>
                  </a:lnTo>
                  <a:lnTo>
                    <a:pt x="2718" y="3816"/>
                  </a:lnTo>
                  <a:lnTo>
                    <a:pt x="2701" y="3817"/>
                  </a:lnTo>
                  <a:lnTo>
                    <a:pt x="2685" y="3818"/>
                  </a:lnTo>
                  <a:lnTo>
                    <a:pt x="2668" y="3818"/>
                  </a:lnTo>
                  <a:lnTo>
                    <a:pt x="2652" y="3817"/>
                  </a:lnTo>
                  <a:lnTo>
                    <a:pt x="2636" y="3816"/>
                  </a:lnTo>
                  <a:lnTo>
                    <a:pt x="2620" y="3814"/>
                  </a:lnTo>
                  <a:lnTo>
                    <a:pt x="2604" y="3812"/>
                  </a:lnTo>
                  <a:lnTo>
                    <a:pt x="2589" y="3809"/>
                  </a:lnTo>
                  <a:lnTo>
                    <a:pt x="2574" y="3806"/>
                  </a:lnTo>
                  <a:lnTo>
                    <a:pt x="2559" y="3803"/>
                  </a:lnTo>
                  <a:lnTo>
                    <a:pt x="2544" y="3799"/>
                  </a:lnTo>
                  <a:lnTo>
                    <a:pt x="2515" y="3789"/>
                  </a:lnTo>
                  <a:lnTo>
                    <a:pt x="2486" y="3778"/>
                  </a:lnTo>
                  <a:lnTo>
                    <a:pt x="2458" y="3767"/>
                  </a:lnTo>
                  <a:lnTo>
                    <a:pt x="2430" y="3754"/>
                  </a:lnTo>
                  <a:lnTo>
                    <a:pt x="2403" y="3740"/>
                  </a:lnTo>
                  <a:lnTo>
                    <a:pt x="2376" y="3726"/>
                  </a:lnTo>
                  <a:lnTo>
                    <a:pt x="2351" y="3710"/>
                  </a:lnTo>
                  <a:lnTo>
                    <a:pt x="2325" y="3693"/>
                  </a:lnTo>
                  <a:lnTo>
                    <a:pt x="2301" y="3676"/>
                  </a:lnTo>
                  <a:lnTo>
                    <a:pt x="2276" y="3660"/>
                  </a:lnTo>
                  <a:lnTo>
                    <a:pt x="2250" y="3644"/>
                  </a:lnTo>
                  <a:lnTo>
                    <a:pt x="2225" y="3629"/>
                  </a:lnTo>
                  <a:lnTo>
                    <a:pt x="2201" y="3615"/>
                  </a:lnTo>
                  <a:lnTo>
                    <a:pt x="2176" y="3601"/>
                  </a:lnTo>
                  <a:lnTo>
                    <a:pt x="2152" y="3588"/>
                  </a:lnTo>
                  <a:lnTo>
                    <a:pt x="2126" y="3576"/>
                  </a:lnTo>
                  <a:lnTo>
                    <a:pt x="2102" y="3565"/>
                  </a:lnTo>
                  <a:lnTo>
                    <a:pt x="2077" y="3555"/>
                  </a:lnTo>
                  <a:lnTo>
                    <a:pt x="2053" y="3546"/>
                  </a:lnTo>
                  <a:lnTo>
                    <a:pt x="2028" y="3539"/>
                  </a:lnTo>
                  <a:lnTo>
                    <a:pt x="2002" y="3532"/>
                  </a:lnTo>
                  <a:lnTo>
                    <a:pt x="1977" y="3528"/>
                  </a:lnTo>
                  <a:lnTo>
                    <a:pt x="1951" y="3525"/>
                  </a:lnTo>
                  <a:lnTo>
                    <a:pt x="1926" y="3524"/>
                  </a:lnTo>
                  <a:lnTo>
                    <a:pt x="1913" y="3524"/>
                  </a:lnTo>
                  <a:lnTo>
                    <a:pt x="1900" y="3525"/>
                  </a:lnTo>
                  <a:lnTo>
                    <a:pt x="1886" y="3527"/>
                  </a:lnTo>
                  <a:lnTo>
                    <a:pt x="1873" y="3530"/>
                  </a:lnTo>
                  <a:lnTo>
                    <a:pt x="1859" y="3533"/>
                  </a:lnTo>
                  <a:lnTo>
                    <a:pt x="1846" y="3537"/>
                  </a:lnTo>
                  <a:lnTo>
                    <a:pt x="1832" y="3543"/>
                  </a:lnTo>
                  <a:lnTo>
                    <a:pt x="1819" y="3549"/>
                  </a:lnTo>
                  <a:lnTo>
                    <a:pt x="1805" y="3556"/>
                  </a:lnTo>
                  <a:lnTo>
                    <a:pt x="1791" y="3563"/>
                  </a:lnTo>
                  <a:lnTo>
                    <a:pt x="1777" y="3572"/>
                  </a:lnTo>
                  <a:lnTo>
                    <a:pt x="1762" y="3581"/>
                  </a:lnTo>
                  <a:lnTo>
                    <a:pt x="1747" y="3591"/>
                  </a:lnTo>
                  <a:lnTo>
                    <a:pt x="1733" y="3601"/>
                  </a:lnTo>
                  <a:lnTo>
                    <a:pt x="1718" y="3613"/>
                  </a:lnTo>
                  <a:lnTo>
                    <a:pt x="1703" y="3625"/>
                  </a:lnTo>
                  <a:lnTo>
                    <a:pt x="1688" y="3639"/>
                  </a:lnTo>
                  <a:lnTo>
                    <a:pt x="1674" y="3653"/>
                  </a:lnTo>
                  <a:lnTo>
                    <a:pt x="1661" y="3667"/>
                  </a:lnTo>
                  <a:lnTo>
                    <a:pt x="1648" y="3681"/>
                  </a:lnTo>
                  <a:lnTo>
                    <a:pt x="1637" y="3696"/>
                  </a:lnTo>
                  <a:lnTo>
                    <a:pt x="1627" y="3712"/>
                  </a:lnTo>
                  <a:lnTo>
                    <a:pt x="1618" y="3727"/>
                  </a:lnTo>
                  <a:lnTo>
                    <a:pt x="1610" y="3742"/>
                  </a:lnTo>
                  <a:lnTo>
                    <a:pt x="1603" y="3758"/>
                  </a:lnTo>
                  <a:lnTo>
                    <a:pt x="1596" y="3774"/>
                  </a:lnTo>
                  <a:lnTo>
                    <a:pt x="1591" y="3790"/>
                  </a:lnTo>
                  <a:lnTo>
                    <a:pt x="1587" y="3806"/>
                  </a:lnTo>
                  <a:lnTo>
                    <a:pt x="1583" y="3823"/>
                  </a:lnTo>
                  <a:lnTo>
                    <a:pt x="1581" y="3840"/>
                  </a:lnTo>
                  <a:lnTo>
                    <a:pt x="1580" y="3857"/>
                  </a:lnTo>
                  <a:lnTo>
                    <a:pt x="1579" y="3875"/>
                  </a:lnTo>
                  <a:lnTo>
                    <a:pt x="1580" y="3893"/>
                  </a:lnTo>
                  <a:lnTo>
                    <a:pt x="1581" y="3911"/>
                  </a:lnTo>
                  <a:lnTo>
                    <a:pt x="1584" y="3928"/>
                  </a:lnTo>
                  <a:lnTo>
                    <a:pt x="1587" y="3946"/>
                  </a:lnTo>
                  <a:lnTo>
                    <a:pt x="1592" y="3963"/>
                  </a:lnTo>
                  <a:lnTo>
                    <a:pt x="1597" y="3981"/>
                  </a:lnTo>
                  <a:lnTo>
                    <a:pt x="1604" y="3998"/>
                  </a:lnTo>
                  <a:lnTo>
                    <a:pt x="1611" y="4016"/>
                  </a:lnTo>
                  <a:lnTo>
                    <a:pt x="1619" y="4034"/>
                  </a:lnTo>
                  <a:lnTo>
                    <a:pt x="1629" y="4053"/>
                  </a:lnTo>
                  <a:lnTo>
                    <a:pt x="1639" y="4071"/>
                  </a:lnTo>
                  <a:lnTo>
                    <a:pt x="1652" y="4088"/>
                  </a:lnTo>
                  <a:lnTo>
                    <a:pt x="1664" y="4106"/>
                  </a:lnTo>
                  <a:lnTo>
                    <a:pt x="1677" y="4124"/>
                  </a:lnTo>
                  <a:lnTo>
                    <a:pt x="1692" y="4142"/>
                  </a:lnTo>
                  <a:lnTo>
                    <a:pt x="1707" y="4160"/>
                  </a:lnTo>
                  <a:lnTo>
                    <a:pt x="1723" y="4178"/>
                  </a:lnTo>
                  <a:lnTo>
                    <a:pt x="1740" y="4195"/>
                  </a:lnTo>
                  <a:lnTo>
                    <a:pt x="1757" y="4212"/>
                  </a:lnTo>
                  <a:lnTo>
                    <a:pt x="1776" y="4230"/>
                  </a:lnTo>
                  <a:lnTo>
                    <a:pt x="1795" y="4246"/>
                  </a:lnTo>
                  <a:lnTo>
                    <a:pt x="1814" y="4262"/>
                  </a:lnTo>
                  <a:lnTo>
                    <a:pt x="1834" y="4277"/>
                  </a:lnTo>
                  <a:lnTo>
                    <a:pt x="1854" y="4293"/>
                  </a:lnTo>
                  <a:lnTo>
                    <a:pt x="1875" y="4307"/>
                  </a:lnTo>
                  <a:lnTo>
                    <a:pt x="1898" y="4322"/>
                  </a:lnTo>
                  <a:lnTo>
                    <a:pt x="1920" y="4336"/>
                  </a:lnTo>
                  <a:lnTo>
                    <a:pt x="1942" y="4349"/>
                  </a:lnTo>
                  <a:lnTo>
                    <a:pt x="1965" y="4363"/>
                  </a:lnTo>
                  <a:lnTo>
                    <a:pt x="1989" y="4375"/>
                  </a:lnTo>
                  <a:lnTo>
                    <a:pt x="2013" y="4389"/>
                  </a:lnTo>
                  <a:lnTo>
                    <a:pt x="2039" y="4401"/>
                  </a:lnTo>
                  <a:lnTo>
                    <a:pt x="2064" y="4413"/>
                  </a:lnTo>
                  <a:lnTo>
                    <a:pt x="2090" y="4424"/>
                  </a:lnTo>
                  <a:lnTo>
                    <a:pt x="2116" y="4434"/>
                  </a:lnTo>
                  <a:lnTo>
                    <a:pt x="2144" y="4444"/>
                  </a:lnTo>
                  <a:lnTo>
                    <a:pt x="2170" y="4454"/>
                  </a:lnTo>
                  <a:lnTo>
                    <a:pt x="2198" y="4462"/>
                  </a:lnTo>
                  <a:lnTo>
                    <a:pt x="2225" y="4471"/>
                  </a:lnTo>
                  <a:lnTo>
                    <a:pt x="2253" y="4478"/>
                  </a:lnTo>
                  <a:lnTo>
                    <a:pt x="2283" y="4485"/>
                  </a:lnTo>
                  <a:lnTo>
                    <a:pt x="2311" y="4491"/>
                  </a:lnTo>
                  <a:lnTo>
                    <a:pt x="2340" y="4497"/>
                  </a:lnTo>
                  <a:lnTo>
                    <a:pt x="2370" y="4502"/>
                  </a:lnTo>
                  <a:lnTo>
                    <a:pt x="2401" y="4506"/>
                  </a:lnTo>
                  <a:lnTo>
                    <a:pt x="2431" y="4510"/>
                  </a:lnTo>
                  <a:lnTo>
                    <a:pt x="2462" y="4513"/>
                  </a:lnTo>
                  <a:lnTo>
                    <a:pt x="2493" y="4516"/>
                  </a:lnTo>
                  <a:lnTo>
                    <a:pt x="2525" y="4517"/>
                  </a:lnTo>
                  <a:lnTo>
                    <a:pt x="2556" y="4518"/>
                  </a:lnTo>
                  <a:lnTo>
                    <a:pt x="2588" y="4518"/>
                  </a:lnTo>
                  <a:lnTo>
                    <a:pt x="2620" y="4517"/>
                  </a:lnTo>
                  <a:lnTo>
                    <a:pt x="2653" y="4515"/>
                  </a:lnTo>
                  <a:lnTo>
                    <a:pt x="2685" y="4513"/>
                  </a:lnTo>
                  <a:lnTo>
                    <a:pt x="2717" y="4509"/>
                  </a:lnTo>
                  <a:lnTo>
                    <a:pt x="2751" y="4504"/>
                  </a:lnTo>
                  <a:lnTo>
                    <a:pt x="2784" y="4499"/>
                  </a:lnTo>
                  <a:lnTo>
                    <a:pt x="2817" y="4492"/>
                  </a:lnTo>
                  <a:lnTo>
                    <a:pt x="2850" y="4485"/>
                  </a:lnTo>
                  <a:lnTo>
                    <a:pt x="2885" y="4477"/>
                  </a:lnTo>
                  <a:lnTo>
                    <a:pt x="2919" y="4467"/>
                  </a:lnTo>
                  <a:lnTo>
                    <a:pt x="2953" y="4457"/>
                  </a:lnTo>
                  <a:lnTo>
                    <a:pt x="2987" y="4446"/>
                  </a:lnTo>
                  <a:lnTo>
                    <a:pt x="3023" y="4434"/>
                  </a:lnTo>
                  <a:lnTo>
                    <a:pt x="3057" y="4420"/>
                  </a:lnTo>
                  <a:lnTo>
                    <a:pt x="3092" y="4406"/>
                  </a:lnTo>
                  <a:lnTo>
                    <a:pt x="3128" y="4390"/>
                  </a:lnTo>
                  <a:lnTo>
                    <a:pt x="3162" y="4372"/>
                  </a:lnTo>
                  <a:lnTo>
                    <a:pt x="3197" y="4353"/>
                  </a:lnTo>
                  <a:lnTo>
                    <a:pt x="3231" y="4333"/>
                  </a:lnTo>
                  <a:lnTo>
                    <a:pt x="3267" y="4312"/>
                  </a:lnTo>
                  <a:lnTo>
                    <a:pt x="3301" y="4290"/>
                  </a:lnTo>
                  <a:lnTo>
                    <a:pt x="3336" y="4266"/>
                  </a:lnTo>
                  <a:lnTo>
                    <a:pt x="3371" y="4241"/>
                  </a:lnTo>
                  <a:lnTo>
                    <a:pt x="3405" y="4213"/>
                  </a:lnTo>
                  <a:lnTo>
                    <a:pt x="3440" y="4185"/>
                  </a:lnTo>
                  <a:lnTo>
                    <a:pt x="3474" y="4156"/>
                  </a:lnTo>
                  <a:lnTo>
                    <a:pt x="3509" y="4126"/>
                  </a:lnTo>
                  <a:lnTo>
                    <a:pt x="3543" y="4094"/>
                  </a:lnTo>
                  <a:lnTo>
                    <a:pt x="3576" y="4060"/>
                  </a:lnTo>
                  <a:lnTo>
                    <a:pt x="3610" y="4092"/>
                  </a:lnTo>
                  <a:lnTo>
                    <a:pt x="3643" y="4123"/>
                  </a:lnTo>
                  <a:lnTo>
                    <a:pt x="3676" y="4154"/>
                  </a:lnTo>
                  <a:lnTo>
                    <a:pt x="3709" y="4185"/>
                  </a:lnTo>
                  <a:lnTo>
                    <a:pt x="3743" y="4215"/>
                  </a:lnTo>
                  <a:lnTo>
                    <a:pt x="3776" y="4246"/>
                  </a:lnTo>
                  <a:lnTo>
                    <a:pt x="3808" y="4276"/>
                  </a:lnTo>
                  <a:lnTo>
                    <a:pt x="3841" y="4306"/>
                  </a:lnTo>
                  <a:lnTo>
                    <a:pt x="3856" y="4317"/>
                  </a:lnTo>
                  <a:lnTo>
                    <a:pt x="3872" y="4326"/>
                  </a:lnTo>
                  <a:lnTo>
                    <a:pt x="3887" y="4335"/>
                  </a:lnTo>
                  <a:lnTo>
                    <a:pt x="3904" y="4341"/>
                  </a:lnTo>
                  <a:lnTo>
                    <a:pt x="3921" y="4346"/>
                  </a:lnTo>
                  <a:lnTo>
                    <a:pt x="3940" y="4349"/>
                  </a:lnTo>
                  <a:lnTo>
                    <a:pt x="3959" y="4350"/>
                  </a:lnTo>
                  <a:lnTo>
                    <a:pt x="3980" y="4350"/>
                  </a:lnTo>
                  <a:lnTo>
                    <a:pt x="3990" y="4349"/>
                  </a:lnTo>
                  <a:lnTo>
                    <a:pt x="3999" y="4348"/>
                  </a:lnTo>
                  <a:lnTo>
                    <a:pt x="4009" y="4346"/>
                  </a:lnTo>
                  <a:lnTo>
                    <a:pt x="4018" y="4344"/>
                  </a:lnTo>
                  <a:lnTo>
                    <a:pt x="4027" y="4341"/>
                  </a:lnTo>
                  <a:lnTo>
                    <a:pt x="4036" y="4338"/>
                  </a:lnTo>
                  <a:lnTo>
                    <a:pt x="4045" y="4334"/>
                  </a:lnTo>
                  <a:lnTo>
                    <a:pt x="4053" y="4330"/>
                  </a:lnTo>
                  <a:lnTo>
                    <a:pt x="4062" y="4325"/>
                  </a:lnTo>
                  <a:lnTo>
                    <a:pt x="4070" y="4320"/>
                  </a:lnTo>
                  <a:lnTo>
                    <a:pt x="4078" y="4315"/>
                  </a:lnTo>
                  <a:lnTo>
                    <a:pt x="4086" y="4308"/>
                  </a:lnTo>
                  <a:lnTo>
                    <a:pt x="4102" y="4295"/>
                  </a:lnTo>
                  <a:lnTo>
                    <a:pt x="4116" y="4279"/>
                  </a:lnTo>
                  <a:lnTo>
                    <a:pt x="4129" y="4262"/>
                  </a:lnTo>
                  <a:lnTo>
                    <a:pt x="4140" y="4245"/>
                  </a:lnTo>
                  <a:lnTo>
                    <a:pt x="4144" y="4236"/>
                  </a:lnTo>
                  <a:lnTo>
                    <a:pt x="4148" y="4227"/>
                  </a:lnTo>
                  <a:lnTo>
                    <a:pt x="4152" y="4218"/>
                  </a:lnTo>
                  <a:lnTo>
                    <a:pt x="4155" y="4207"/>
                  </a:lnTo>
                  <a:lnTo>
                    <a:pt x="4158" y="4198"/>
                  </a:lnTo>
                  <a:lnTo>
                    <a:pt x="4160" y="4189"/>
                  </a:lnTo>
                  <a:lnTo>
                    <a:pt x="4162" y="4180"/>
                  </a:lnTo>
                  <a:lnTo>
                    <a:pt x="4163" y="4170"/>
                  </a:lnTo>
                  <a:lnTo>
                    <a:pt x="4164" y="4161"/>
                  </a:lnTo>
                  <a:lnTo>
                    <a:pt x="4164" y="4151"/>
                  </a:lnTo>
                  <a:lnTo>
                    <a:pt x="4163" y="4141"/>
                  </a:lnTo>
                  <a:lnTo>
                    <a:pt x="4163" y="4131"/>
                  </a:lnTo>
                  <a:lnTo>
                    <a:pt x="4160" y="4112"/>
                  </a:lnTo>
                  <a:lnTo>
                    <a:pt x="4156" y="4094"/>
                  </a:lnTo>
                  <a:lnTo>
                    <a:pt x="4150" y="4078"/>
                  </a:lnTo>
                  <a:lnTo>
                    <a:pt x="4143" y="4062"/>
                  </a:lnTo>
                  <a:lnTo>
                    <a:pt x="4134" y="4046"/>
                  </a:lnTo>
                  <a:lnTo>
                    <a:pt x="4124" y="4032"/>
                  </a:lnTo>
                  <a:lnTo>
                    <a:pt x="4113" y="4020"/>
                  </a:lnTo>
                  <a:lnTo>
                    <a:pt x="4100" y="4009"/>
                  </a:lnTo>
                  <a:lnTo>
                    <a:pt x="4066" y="3982"/>
                  </a:lnTo>
                  <a:lnTo>
                    <a:pt x="4033" y="3955"/>
                  </a:lnTo>
                  <a:lnTo>
                    <a:pt x="4000" y="3928"/>
                  </a:lnTo>
                  <a:lnTo>
                    <a:pt x="3966" y="3900"/>
                  </a:lnTo>
                  <a:lnTo>
                    <a:pt x="3933" y="3871"/>
                  </a:lnTo>
                  <a:lnTo>
                    <a:pt x="3900" y="3843"/>
                  </a:lnTo>
                  <a:lnTo>
                    <a:pt x="3867" y="3814"/>
                  </a:lnTo>
                  <a:lnTo>
                    <a:pt x="3833" y="3785"/>
                  </a:lnTo>
                  <a:lnTo>
                    <a:pt x="3862" y="3751"/>
                  </a:lnTo>
                  <a:lnTo>
                    <a:pt x="3889" y="3716"/>
                  </a:lnTo>
                  <a:lnTo>
                    <a:pt x="3915" y="3680"/>
                  </a:lnTo>
                  <a:lnTo>
                    <a:pt x="3941" y="3645"/>
                  </a:lnTo>
                  <a:lnTo>
                    <a:pt x="3966" y="3609"/>
                  </a:lnTo>
                  <a:lnTo>
                    <a:pt x="3991" y="3574"/>
                  </a:lnTo>
                  <a:lnTo>
                    <a:pt x="4015" y="3537"/>
                  </a:lnTo>
                  <a:lnTo>
                    <a:pt x="4037" y="3502"/>
                  </a:lnTo>
                  <a:lnTo>
                    <a:pt x="4060" y="3466"/>
                  </a:lnTo>
                  <a:lnTo>
                    <a:pt x="4081" y="3430"/>
                  </a:lnTo>
                  <a:lnTo>
                    <a:pt x="4103" y="3394"/>
                  </a:lnTo>
                  <a:lnTo>
                    <a:pt x="4122" y="3357"/>
                  </a:lnTo>
                  <a:lnTo>
                    <a:pt x="4142" y="3321"/>
                  </a:lnTo>
                  <a:lnTo>
                    <a:pt x="4160" y="3285"/>
                  </a:lnTo>
                  <a:lnTo>
                    <a:pt x="4178" y="3250"/>
                  </a:lnTo>
                  <a:lnTo>
                    <a:pt x="4195" y="3214"/>
                  </a:lnTo>
                  <a:lnTo>
                    <a:pt x="4211" y="3177"/>
                  </a:lnTo>
                  <a:lnTo>
                    <a:pt x="4228" y="3141"/>
                  </a:lnTo>
                  <a:lnTo>
                    <a:pt x="4242" y="3105"/>
                  </a:lnTo>
                  <a:lnTo>
                    <a:pt x="4256" y="3070"/>
                  </a:lnTo>
                  <a:lnTo>
                    <a:pt x="4269" y="3034"/>
                  </a:lnTo>
                  <a:lnTo>
                    <a:pt x="4281" y="2998"/>
                  </a:lnTo>
                  <a:lnTo>
                    <a:pt x="4292" y="2963"/>
                  </a:lnTo>
                  <a:lnTo>
                    <a:pt x="4302" y="2929"/>
                  </a:lnTo>
                  <a:lnTo>
                    <a:pt x="4312" y="2895"/>
                  </a:lnTo>
                  <a:lnTo>
                    <a:pt x="4320" y="2859"/>
                  </a:lnTo>
                  <a:lnTo>
                    <a:pt x="4328" y="2826"/>
                  </a:lnTo>
                  <a:lnTo>
                    <a:pt x="4335" y="2792"/>
                  </a:lnTo>
                  <a:lnTo>
                    <a:pt x="4342" y="2759"/>
                  </a:lnTo>
                  <a:lnTo>
                    <a:pt x="4348" y="2726"/>
                  </a:lnTo>
                  <a:lnTo>
                    <a:pt x="4352" y="2693"/>
                  </a:lnTo>
                  <a:lnTo>
                    <a:pt x="4356" y="2660"/>
                  </a:lnTo>
                  <a:lnTo>
                    <a:pt x="4359" y="2627"/>
                  </a:lnTo>
                  <a:lnTo>
                    <a:pt x="4361" y="2596"/>
                  </a:lnTo>
                  <a:lnTo>
                    <a:pt x="4362" y="2564"/>
                  </a:lnTo>
                  <a:lnTo>
                    <a:pt x="4362" y="2533"/>
                  </a:lnTo>
                  <a:lnTo>
                    <a:pt x="4361" y="2501"/>
                  </a:lnTo>
                  <a:lnTo>
                    <a:pt x="4360" y="2471"/>
                  </a:lnTo>
                  <a:lnTo>
                    <a:pt x="4357" y="2441"/>
                  </a:lnTo>
                  <a:lnTo>
                    <a:pt x="4354" y="2412"/>
                  </a:lnTo>
                  <a:lnTo>
                    <a:pt x="4350" y="2382"/>
                  </a:lnTo>
                  <a:lnTo>
                    <a:pt x="4345" y="2354"/>
                  </a:lnTo>
                  <a:lnTo>
                    <a:pt x="4338" y="2324"/>
                  </a:lnTo>
                  <a:lnTo>
                    <a:pt x="4331" y="2296"/>
                  </a:lnTo>
                  <a:lnTo>
                    <a:pt x="4323" y="2268"/>
                  </a:lnTo>
                  <a:lnTo>
                    <a:pt x="4315" y="2241"/>
                  </a:lnTo>
                  <a:lnTo>
                    <a:pt x="4306" y="2214"/>
                  </a:lnTo>
                  <a:lnTo>
                    <a:pt x="4296" y="2187"/>
                  </a:lnTo>
                  <a:lnTo>
                    <a:pt x="4285" y="2159"/>
                  </a:lnTo>
                  <a:lnTo>
                    <a:pt x="4273" y="2133"/>
                  </a:lnTo>
                  <a:lnTo>
                    <a:pt x="4260" y="2107"/>
                  </a:lnTo>
                  <a:lnTo>
                    <a:pt x="4245" y="2082"/>
                  </a:lnTo>
                  <a:lnTo>
                    <a:pt x="4230" y="2057"/>
                  </a:lnTo>
                  <a:lnTo>
                    <a:pt x="4213" y="2032"/>
                  </a:lnTo>
                  <a:lnTo>
                    <a:pt x="4196" y="2007"/>
                  </a:lnTo>
                  <a:lnTo>
                    <a:pt x="4178" y="1983"/>
                  </a:lnTo>
                  <a:lnTo>
                    <a:pt x="4159" y="1960"/>
                  </a:lnTo>
                  <a:lnTo>
                    <a:pt x="4139" y="1936"/>
                  </a:lnTo>
                  <a:lnTo>
                    <a:pt x="4118" y="1913"/>
                  </a:lnTo>
                  <a:lnTo>
                    <a:pt x="4095" y="1890"/>
                  </a:lnTo>
                  <a:lnTo>
                    <a:pt x="4071" y="1867"/>
                  </a:lnTo>
                  <a:lnTo>
                    <a:pt x="4047" y="1845"/>
                  </a:lnTo>
                  <a:lnTo>
                    <a:pt x="4022" y="1821"/>
                  </a:lnTo>
                  <a:lnTo>
                    <a:pt x="3995" y="17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202"/>
            <p:cNvSpPr>
              <a:spLocks/>
            </p:cNvSpPr>
            <p:nvPr/>
          </p:nvSpPr>
          <p:spPr bwMode="auto">
            <a:xfrm>
              <a:off x="3022600" y="4629150"/>
              <a:ext cx="104775" cy="109538"/>
            </a:xfrm>
            <a:custGeom>
              <a:avLst/>
              <a:gdLst>
                <a:gd name="T0" fmla="*/ 1968 w 2440"/>
                <a:gd name="T1" fmla="*/ 101 h 2551"/>
                <a:gd name="T2" fmla="*/ 1793 w 2440"/>
                <a:gd name="T3" fmla="*/ 240 h 2551"/>
                <a:gd name="T4" fmla="*/ 1619 w 2440"/>
                <a:gd name="T5" fmla="*/ 382 h 2551"/>
                <a:gd name="T6" fmla="*/ 1449 w 2440"/>
                <a:gd name="T7" fmla="*/ 528 h 2551"/>
                <a:gd name="T8" fmla="*/ 1283 w 2440"/>
                <a:gd name="T9" fmla="*/ 680 h 2551"/>
                <a:gd name="T10" fmla="*/ 1120 w 2440"/>
                <a:gd name="T11" fmla="*/ 836 h 2551"/>
                <a:gd name="T12" fmla="*/ 969 w 2440"/>
                <a:gd name="T13" fmla="*/ 992 h 2551"/>
                <a:gd name="T14" fmla="*/ 824 w 2440"/>
                <a:gd name="T15" fmla="*/ 1150 h 2551"/>
                <a:gd name="T16" fmla="*/ 684 w 2440"/>
                <a:gd name="T17" fmla="*/ 1310 h 2551"/>
                <a:gd name="T18" fmla="*/ 551 w 2440"/>
                <a:gd name="T19" fmla="*/ 1472 h 2551"/>
                <a:gd name="T20" fmla="*/ 425 w 2440"/>
                <a:gd name="T21" fmla="*/ 1636 h 2551"/>
                <a:gd name="T22" fmla="*/ 40 w 2440"/>
                <a:gd name="T23" fmla="*/ 2162 h 2551"/>
                <a:gd name="T24" fmla="*/ 12 w 2440"/>
                <a:gd name="T25" fmla="*/ 2221 h 2551"/>
                <a:gd name="T26" fmla="*/ 0 w 2440"/>
                <a:gd name="T27" fmla="*/ 2282 h 2551"/>
                <a:gd name="T28" fmla="*/ 4 w 2440"/>
                <a:gd name="T29" fmla="*/ 2345 h 2551"/>
                <a:gd name="T30" fmla="*/ 23 w 2440"/>
                <a:gd name="T31" fmla="*/ 2406 h 2551"/>
                <a:gd name="T32" fmla="*/ 59 w 2440"/>
                <a:gd name="T33" fmla="*/ 2461 h 2551"/>
                <a:gd name="T34" fmla="*/ 93 w 2440"/>
                <a:gd name="T35" fmla="*/ 2494 h 2551"/>
                <a:gd name="T36" fmla="*/ 123 w 2440"/>
                <a:gd name="T37" fmla="*/ 2516 h 2551"/>
                <a:gd name="T38" fmla="*/ 156 w 2440"/>
                <a:gd name="T39" fmla="*/ 2532 h 2551"/>
                <a:gd name="T40" fmla="*/ 192 w 2440"/>
                <a:gd name="T41" fmla="*/ 2544 h 2551"/>
                <a:gd name="T42" fmla="*/ 228 w 2440"/>
                <a:gd name="T43" fmla="*/ 2550 h 2551"/>
                <a:gd name="T44" fmla="*/ 264 w 2440"/>
                <a:gd name="T45" fmla="*/ 2551 h 2551"/>
                <a:gd name="T46" fmla="*/ 301 w 2440"/>
                <a:gd name="T47" fmla="*/ 2547 h 2551"/>
                <a:gd name="T48" fmla="*/ 336 w 2440"/>
                <a:gd name="T49" fmla="*/ 2536 h 2551"/>
                <a:gd name="T50" fmla="*/ 370 w 2440"/>
                <a:gd name="T51" fmla="*/ 2522 h 2551"/>
                <a:gd name="T52" fmla="*/ 402 w 2440"/>
                <a:gd name="T53" fmla="*/ 2502 h 2551"/>
                <a:gd name="T54" fmla="*/ 432 w 2440"/>
                <a:gd name="T55" fmla="*/ 2477 h 2551"/>
                <a:gd name="T56" fmla="*/ 461 w 2440"/>
                <a:gd name="T57" fmla="*/ 2440 h 2551"/>
                <a:gd name="T58" fmla="*/ 829 w 2440"/>
                <a:gd name="T59" fmla="*/ 1936 h 2551"/>
                <a:gd name="T60" fmla="*/ 946 w 2440"/>
                <a:gd name="T61" fmla="*/ 1784 h 2551"/>
                <a:gd name="T62" fmla="*/ 1070 w 2440"/>
                <a:gd name="T63" fmla="*/ 1633 h 2551"/>
                <a:gd name="T64" fmla="*/ 1200 w 2440"/>
                <a:gd name="T65" fmla="*/ 1484 h 2551"/>
                <a:gd name="T66" fmla="*/ 1336 w 2440"/>
                <a:gd name="T67" fmla="*/ 1337 h 2551"/>
                <a:gd name="T68" fmla="*/ 1477 w 2440"/>
                <a:gd name="T69" fmla="*/ 1193 h 2551"/>
                <a:gd name="T70" fmla="*/ 1634 w 2440"/>
                <a:gd name="T71" fmla="*/ 1040 h 2551"/>
                <a:gd name="T72" fmla="*/ 1791 w 2440"/>
                <a:gd name="T73" fmla="*/ 898 h 2551"/>
                <a:gd name="T74" fmla="*/ 1948 w 2440"/>
                <a:gd name="T75" fmla="*/ 762 h 2551"/>
                <a:gd name="T76" fmla="*/ 2111 w 2440"/>
                <a:gd name="T77" fmla="*/ 629 h 2551"/>
                <a:gd name="T78" fmla="*/ 2282 w 2440"/>
                <a:gd name="T79" fmla="*/ 495 h 2551"/>
                <a:gd name="T80" fmla="*/ 2353 w 2440"/>
                <a:gd name="T81" fmla="*/ 440 h 2551"/>
                <a:gd name="T82" fmla="*/ 2383 w 2440"/>
                <a:gd name="T83" fmla="*/ 410 h 2551"/>
                <a:gd name="T84" fmla="*/ 2405 w 2440"/>
                <a:gd name="T85" fmla="*/ 379 h 2551"/>
                <a:gd name="T86" fmla="*/ 2421 w 2440"/>
                <a:gd name="T87" fmla="*/ 346 h 2551"/>
                <a:gd name="T88" fmla="*/ 2433 w 2440"/>
                <a:gd name="T89" fmla="*/ 311 h 2551"/>
                <a:gd name="T90" fmla="*/ 2439 w 2440"/>
                <a:gd name="T91" fmla="*/ 275 h 2551"/>
                <a:gd name="T92" fmla="*/ 2439 w 2440"/>
                <a:gd name="T93" fmla="*/ 239 h 2551"/>
                <a:gd name="T94" fmla="*/ 2435 w 2440"/>
                <a:gd name="T95" fmla="*/ 203 h 2551"/>
                <a:gd name="T96" fmla="*/ 2426 w 2440"/>
                <a:gd name="T97" fmla="*/ 168 h 2551"/>
                <a:gd name="T98" fmla="*/ 2411 w 2440"/>
                <a:gd name="T99" fmla="*/ 133 h 2551"/>
                <a:gd name="T100" fmla="*/ 2391 w 2440"/>
                <a:gd name="T101" fmla="*/ 101 h 2551"/>
                <a:gd name="T102" fmla="*/ 2365 w 2440"/>
                <a:gd name="T103" fmla="*/ 72 h 2551"/>
                <a:gd name="T104" fmla="*/ 2338 w 2440"/>
                <a:gd name="T105" fmla="*/ 49 h 2551"/>
                <a:gd name="T106" fmla="*/ 2309 w 2440"/>
                <a:gd name="T107" fmla="*/ 30 h 2551"/>
                <a:gd name="T108" fmla="*/ 2277 w 2440"/>
                <a:gd name="T109" fmla="*/ 16 h 2551"/>
                <a:gd name="T110" fmla="*/ 2244 w 2440"/>
                <a:gd name="T111" fmla="*/ 6 h 2551"/>
                <a:gd name="T112" fmla="*/ 2211 w 2440"/>
                <a:gd name="T113" fmla="*/ 1 h 2551"/>
                <a:gd name="T114" fmla="*/ 2154 w 2440"/>
                <a:gd name="T115" fmla="*/ 2 h 2551"/>
                <a:gd name="T116" fmla="*/ 2120 w 2440"/>
                <a:gd name="T117" fmla="*/ 9 h 2551"/>
                <a:gd name="T118" fmla="*/ 2088 w 2440"/>
                <a:gd name="T119" fmla="*/ 20 h 2551"/>
                <a:gd name="T120" fmla="*/ 2057 w 2440"/>
                <a:gd name="T121" fmla="*/ 36 h 2551"/>
                <a:gd name="T122" fmla="*/ 2029 w 2440"/>
                <a:gd name="T123" fmla="*/ 56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40" h="2551">
                  <a:moveTo>
                    <a:pt x="2029" y="56"/>
                  </a:moveTo>
                  <a:lnTo>
                    <a:pt x="2028" y="56"/>
                  </a:lnTo>
                  <a:lnTo>
                    <a:pt x="1968" y="101"/>
                  </a:lnTo>
                  <a:lnTo>
                    <a:pt x="1910" y="147"/>
                  </a:lnTo>
                  <a:lnTo>
                    <a:pt x="1851" y="193"/>
                  </a:lnTo>
                  <a:lnTo>
                    <a:pt x="1793" y="240"/>
                  </a:lnTo>
                  <a:lnTo>
                    <a:pt x="1734" y="286"/>
                  </a:lnTo>
                  <a:lnTo>
                    <a:pt x="1677" y="333"/>
                  </a:lnTo>
                  <a:lnTo>
                    <a:pt x="1619" y="382"/>
                  </a:lnTo>
                  <a:lnTo>
                    <a:pt x="1562" y="430"/>
                  </a:lnTo>
                  <a:lnTo>
                    <a:pt x="1505" y="478"/>
                  </a:lnTo>
                  <a:lnTo>
                    <a:pt x="1449" y="528"/>
                  </a:lnTo>
                  <a:lnTo>
                    <a:pt x="1394" y="578"/>
                  </a:lnTo>
                  <a:lnTo>
                    <a:pt x="1337" y="628"/>
                  </a:lnTo>
                  <a:lnTo>
                    <a:pt x="1283" y="680"/>
                  </a:lnTo>
                  <a:lnTo>
                    <a:pt x="1228" y="732"/>
                  </a:lnTo>
                  <a:lnTo>
                    <a:pt x="1174" y="784"/>
                  </a:lnTo>
                  <a:lnTo>
                    <a:pt x="1120" y="836"/>
                  </a:lnTo>
                  <a:lnTo>
                    <a:pt x="1069" y="889"/>
                  </a:lnTo>
                  <a:lnTo>
                    <a:pt x="1018" y="940"/>
                  </a:lnTo>
                  <a:lnTo>
                    <a:pt x="969" y="992"/>
                  </a:lnTo>
                  <a:lnTo>
                    <a:pt x="920" y="1045"/>
                  </a:lnTo>
                  <a:lnTo>
                    <a:pt x="871" y="1097"/>
                  </a:lnTo>
                  <a:lnTo>
                    <a:pt x="824" y="1150"/>
                  </a:lnTo>
                  <a:lnTo>
                    <a:pt x="776" y="1203"/>
                  </a:lnTo>
                  <a:lnTo>
                    <a:pt x="730" y="1257"/>
                  </a:lnTo>
                  <a:lnTo>
                    <a:pt x="684" y="1310"/>
                  </a:lnTo>
                  <a:lnTo>
                    <a:pt x="639" y="1364"/>
                  </a:lnTo>
                  <a:lnTo>
                    <a:pt x="594" y="1418"/>
                  </a:lnTo>
                  <a:lnTo>
                    <a:pt x="551" y="1472"/>
                  </a:lnTo>
                  <a:lnTo>
                    <a:pt x="508" y="1527"/>
                  </a:lnTo>
                  <a:lnTo>
                    <a:pt x="466" y="1582"/>
                  </a:lnTo>
                  <a:lnTo>
                    <a:pt x="425" y="1636"/>
                  </a:lnTo>
                  <a:lnTo>
                    <a:pt x="383" y="1692"/>
                  </a:lnTo>
                  <a:lnTo>
                    <a:pt x="39" y="2161"/>
                  </a:lnTo>
                  <a:lnTo>
                    <a:pt x="40" y="2162"/>
                  </a:lnTo>
                  <a:lnTo>
                    <a:pt x="29" y="2180"/>
                  </a:lnTo>
                  <a:lnTo>
                    <a:pt x="20" y="2201"/>
                  </a:lnTo>
                  <a:lnTo>
                    <a:pt x="12" y="2221"/>
                  </a:lnTo>
                  <a:lnTo>
                    <a:pt x="6" y="2241"/>
                  </a:lnTo>
                  <a:lnTo>
                    <a:pt x="2" y="2262"/>
                  </a:lnTo>
                  <a:lnTo>
                    <a:pt x="0" y="2282"/>
                  </a:lnTo>
                  <a:lnTo>
                    <a:pt x="0" y="2303"/>
                  </a:lnTo>
                  <a:lnTo>
                    <a:pt x="1" y="2324"/>
                  </a:lnTo>
                  <a:lnTo>
                    <a:pt x="4" y="2345"/>
                  </a:lnTo>
                  <a:lnTo>
                    <a:pt x="8" y="2365"/>
                  </a:lnTo>
                  <a:lnTo>
                    <a:pt x="15" y="2387"/>
                  </a:lnTo>
                  <a:lnTo>
                    <a:pt x="23" y="2406"/>
                  </a:lnTo>
                  <a:lnTo>
                    <a:pt x="33" y="2425"/>
                  </a:lnTo>
                  <a:lnTo>
                    <a:pt x="44" y="2443"/>
                  </a:lnTo>
                  <a:lnTo>
                    <a:pt x="59" y="2461"/>
                  </a:lnTo>
                  <a:lnTo>
                    <a:pt x="74" y="2477"/>
                  </a:lnTo>
                  <a:lnTo>
                    <a:pt x="83" y="2486"/>
                  </a:lnTo>
                  <a:lnTo>
                    <a:pt x="93" y="2494"/>
                  </a:lnTo>
                  <a:lnTo>
                    <a:pt x="103" y="2502"/>
                  </a:lnTo>
                  <a:lnTo>
                    <a:pt x="113" y="2509"/>
                  </a:lnTo>
                  <a:lnTo>
                    <a:pt x="123" y="2516"/>
                  </a:lnTo>
                  <a:lnTo>
                    <a:pt x="134" y="2522"/>
                  </a:lnTo>
                  <a:lnTo>
                    <a:pt x="145" y="2527"/>
                  </a:lnTo>
                  <a:lnTo>
                    <a:pt x="156" y="2532"/>
                  </a:lnTo>
                  <a:lnTo>
                    <a:pt x="168" y="2536"/>
                  </a:lnTo>
                  <a:lnTo>
                    <a:pt x="180" y="2541"/>
                  </a:lnTo>
                  <a:lnTo>
                    <a:pt x="192" y="2544"/>
                  </a:lnTo>
                  <a:lnTo>
                    <a:pt x="204" y="2547"/>
                  </a:lnTo>
                  <a:lnTo>
                    <a:pt x="216" y="2549"/>
                  </a:lnTo>
                  <a:lnTo>
                    <a:pt x="228" y="2550"/>
                  </a:lnTo>
                  <a:lnTo>
                    <a:pt x="240" y="2551"/>
                  </a:lnTo>
                  <a:lnTo>
                    <a:pt x="252" y="2551"/>
                  </a:lnTo>
                  <a:lnTo>
                    <a:pt x="264" y="2551"/>
                  </a:lnTo>
                  <a:lnTo>
                    <a:pt x="276" y="2550"/>
                  </a:lnTo>
                  <a:lnTo>
                    <a:pt x="288" y="2549"/>
                  </a:lnTo>
                  <a:lnTo>
                    <a:pt x="301" y="2547"/>
                  </a:lnTo>
                  <a:lnTo>
                    <a:pt x="313" y="2544"/>
                  </a:lnTo>
                  <a:lnTo>
                    <a:pt x="324" y="2541"/>
                  </a:lnTo>
                  <a:lnTo>
                    <a:pt x="336" y="2536"/>
                  </a:lnTo>
                  <a:lnTo>
                    <a:pt x="347" y="2532"/>
                  </a:lnTo>
                  <a:lnTo>
                    <a:pt x="359" y="2527"/>
                  </a:lnTo>
                  <a:lnTo>
                    <a:pt x="370" y="2522"/>
                  </a:lnTo>
                  <a:lnTo>
                    <a:pt x="381" y="2516"/>
                  </a:lnTo>
                  <a:lnTo>
                    <a:pt x="391" y="2509"/>
                  </a:lnTo>
                  <a:lnTo>
                    <a:pt x="402" y="2502"/>
                  </a:lnTo>
                  <a:lnTo>
                    <a:pt x="412" y="2494"/>
                  </a:lnTo>
                  <a:lnTo>
                    <a:pt x="422" y="2486"/>
                  </a:lnTo>
                  <a:lnTo>
                    <a:pt x="432" y="2477"/>
                  </a:lnTo>
                  <a:lnTo>
                    <a:pt x="442" y="2465"/>
                  </a:lnTo>
                  <a:lnTo>
                    <a:pt x="452" y="2453"/>
                  </a:lnTo>
                  <a:lnTo>
                    <a:pt x="461" y="2440"/>
                  </a:lnTo>
                  <a:lnTo>
                    <a:pt x="469" y="2427"/>
                  </a:lnTo>
                  <a:lnTo>
                    <a:pt x="791" y="1987"/>
                  </a:lnTo>
                  <a:lnTo>
                    <a:pt x="829" y="1936"/>
                  </a:lnTo>
                  <a:lnTo>
                    <a:pt x="867" y="1886"/>
                  </a:lnTo>
                  <a:lnTo>
                    <a:pt x="907" y="1834"/>
                  </a:lnTo>
                  <a:lnTo>
                    <a:pt x="946" y="1784"/>
                  </a:lnTo>
                  <a:lnTo>
                    <a:pt x="987" y="1734"/>
                  </a:lnTo>
                  <a:lnTo>
                    <a:pt x="1029" y="1683"/>
                  </a:lnTo>
                  <a:lnTo>
                    <a:pt x="1070" y="1633"/>
                  </a:lnTo>
                  <a:lnTo>
                    <a:pt x="1113" y="1583"/>
                  </a:lnTo>
                  <a:lnTo>
                    <a:pt x="1157" y="1534"/>
                  </a:lnTo>
                  <a:lnTo>
                    <a:pt x="1200" y="1484"/>
                  </a:lnTo>
                  <a:lnTo>
                    <a:pt x="1244" y="1435"/>
                  </a:lnTo>
                  <a:lnTo>
                    <a:pt x="1290" y="1386"/>
                  </a:lnTo>
                  <a:lnTo>
                    <a:pt x="1336" y="1337"/>
                  </a:lnTo>
                  <a:lnTo>
                    <a:pt x="1382" y="1288"/>
                  </a:lnTo>
                  <a:lnTo>
                    <a:pt x="1429" y="1241"/>
                  </a:lnTo>
                  <a:lnTo>
                    <a:pt x="1477" y="1193"/>
                  </a:lnTo>
                  <a:lnTo>
                    <a:pt x="1530" y="1140"/>
                  </a:lnTo>
                  <a:lnTo>
                    <a:pt x="1582" y="1090"/>
                  </a:lnTo>
                  <a:lnTo>
                    <a:pt x="1634" y="1040"/>
                  </a:lnTo>
                  <a:lnTo>
                    <a:pt x="1686" y="991"/>
                  </a:lnTo>
                  <a:lnTo>
                    <a:pt x="1738" y="944"/>
                  </a:lnTo>
                  <a:lnTo>
                    <a:pt x="1791" y="898"/>
                  </a:lnTo>
                  <a:lnTo>
                    <a:pt x="1842" y="852"/>
                  </a:lnTo>
                  <a:lnTo>
                    <a:pt x="1896" y="806"/>
                  </a:lnTo>
                  <a:lnTo>
                    <a:pt x="1948" y="762"/>
                  </a:lnTo>
                  <a:lnTo>
                    <a:pt x="2001" y="718"/>
                  </a:lnTo>
                  <a:lnTo>
                    <a:pt x="2056" y="673"/>
                  </a:lnTo>
                  <a:lnTo>
                    <a:pt x="2111" y="629"/>
                  </a:lnTo>
                  <a:lnTo>
                    <a:pt x="2167" y="585"/>
                  </a:lnTo>
                  <a:lnTo>
                    <a:pt x="2223" y="541"/>
                  </a:lnTo>
                  <a:lnTo>
                    <a:pt x="2282" y="495"/>
                  </a:lnTo>
                  <a:lnTo>
                    <a:pt x="2341" y="450"/>
                  </a:lnTo>
                  <a:lnTo>
                    <a:pt x="2340" y="449"/>
                  </a:lnTo>
                  <a:lnTo>
                    <a:pt x="2353" y="440"/>
                  </a:lnTo>
                  <a:lnTo>
                    <a:pt x="2365" y="429"/>
                  </a:lnTo>
                  <a:lnTo>
                    <a:pt x="2375" y="419"/>
                  </a:lnTo>
                  <a:lnTo>
                    <a:pt x="2383" y="410"/>
                  </a:lnTo>
                  <a:lnTo>
                    <a:pt x="2391" y="400"/>
                  </a:lnTo>
                  <a:lnTo>
                    <a:pt x="2398" y="390"/>
                  </a:lnTo>
                  <a:lnTo>
                    <a:pt x="2405" y="379"/>
                  </a:lnTo>
                  <a:lnTo>
                    <a:pt x="2411" y="368"/>
                  </a:lnTo>
                  <a:lnTo>
                    <a:pt x="2416" y="357"/>
                  </a:lnTo>
                  <a:lnTo>
                    <a:pt x="2421" y="346"/>
                  </a:lnTo>
                  <a:lnTo>
                    <a:pt x="2426" y="334"/>
                  </a:lnTo>
                  <a:lnTo>
                    <a:pt x="2429" y="322"/>
                  </a:lnTo>
                  <a:lnTo>
                    <a:pt x="2433" y="311"/>
                  </a:lnTo>
                  <a:lnTo>
                    <a:pt x="2435" y="299"/>
                  </a:lnTo>
                  <a:lnTo>
                    <a:pt x="2437" y="287"/>
                  </a:lnTo>
                  <a:lnTo>
                    <a:pt x="2439" y="275"/>
                  </a:lnTo>
                  <a:lnTo>
                    <a:pt x="2439" y="263"/>
                  </a:lnTo>
                  <a:lnTo>
                    <a:pt x="2440" y="251"/>
                  </a:lnTo>
                  <a:lnTo>
                    <a:pt x="2439" y="239"/>
                  </a:lnTo>
                  <a:lnTo>
                    <a:pt x="2439" y="227"/>
                  </a:lnTo>
                  <a:lnTo>
                    <a:pt x="2437" y="215"/>
                  </a:lnTo>
                  <a:lnTo>
                    <a:pt x="2435" y="203"/>
                  </a:lnTo>
                  <a:lnTo>
                    <a:pt x="2433" y="191"/>
                  </a:lnTo>
                  <a:lnTo>
                    <a:pt x="2429" y="179"/>
                  </a:lnTo>
                  <a:lnTo>
                    <a:pt x="2426" y="168"/>
                  </a:lnTo>
                  <a:lnTo>
                    <a:pt x="2421" y="155"/>
                  </a:lnTo>
                  <a:lnTo>
                    <a:pt x="2416" y="144"/>
                  </a:lnTo>
                  <a:lnTo>
                    <a:pt x="2411" y="133"/>
                  </a:lnTo>
                  <a:lnTo>
                    <a:pt x="2405" y="122"/>
                  </a:lnTo>
                  <a:lnTo>
                    <a:pt x="2398" y="112"/>
                  </a:lnTo>
                  <a:lnTo>
                    <a:pt x="2391" y="101"/>
                  </a:lnTo>
                  <a:lnTo>
                    <a:pt x="2383" y="91"/>
                  </a:lnTo>
                  <a:lnTo>
                    <a:pt x="2375" y="82"/>
                  </a:lnTo>
                  <a:lnTo>
                    <a:pt x="2365" y="72"/>
                  </a:lnTo>
                  <a:lnTo>
                    <a:pt x="2356" y="64"/>
                  </a:lnTo>
                  <a:lnTo>
                    <a:pt x="2347" y="56"/>
                  </a:lnTo>
                  <a:lnTo>
                    <a:pt x="2338" y="49"/>
                  </a:lnTo>
                  <a:lnTo>
                    <a:pt x="2329" y="42"/>
                  </a:lnTo>
                  <a:lnTo>
                    <a:pt x="2319" y="36"/>
                  </a:lnTo>
                  <a:lnTo>
                    <a:pt x="2309" y="30"/>
                  </a:lnTo>
                  <a:lnTo>
                    <a:pt x="2298" y="25"/>
                  </a:lnTo>
                  <a:lnTo>
                    <a:pt x="2288" y="20"/>
                  </a:lnTo>
                  <a:lnTo>
                    <a:pt x="2277" y="16"/>
                  </a:lnTo>
                  <a:lnTo>
                    <a:pt x="2267" y="12"/>
                  </a:lnTo>
                  <a:lnTo>
                    <a:pt x="2256" y="9"/>
                  </a:lnTo>
                  <a:lnTo>
                    <a:pt x="2244" y="6"/>
                  </a:lnTo>
                  <a:lnTo>
                    <a:pt x="2233" y="4"/>
                  </a:lnTo>
                  <a:lnTo>
                    <a:pt x="2222" y="2"/>
                  </a:lnTo>
                  <a:lnTo>
                    <a:pt x="2211" y="1"/>
                  </a:lnTo>
                  <a:lnTo>
                    <a:pt x="2199" y="0"/>
                  </a:lnTo>
                  <a:lnTo>
                    <a:pt x="2177" y="0"/>
                  </a:lnTo>
                  <a:lnTo>
                    <a:pt x="2154" y="2"/>
                  </a:lnTo>
                  <a:lnTo>
                    <a:pt x="2143" y="4"/>
                  </a:lnTo>
                  <a:lnTo>
                    <a:pt x="2132" y="6"/>
                  </a:lnTo>
                  <a:lnTo>
                    <a:pt x="2120" y="9"/>
                  </a:lnTo>
                  <a:lnTo>
                    <a:pt x="2109" y="12"/>
                  </a:lnTo>
                  <a:lnTo>
                    <a:pt x="2099" y="16"/>
                  </a:lnTo>
                  <a:lnTo>
                    <a:pt x="2088" y="20"/>
                  </a:lnTo>
                  <a:lnTo>
                    <a:pt x="2078" y="25"/>
                  </a:lnTo>
                  <a:lnTo>
                    <a:pt x="2067" y="30"/>
                  </a:lnTo>
                  <a:lnTo>
                    <a:pt x="2057" y="36"/>
                  </a:lnTo>
                  <a:lnTo>
                    <a:pt x="2048" y="42"/>
                  </a:lnTo>
                  <a:lnTo>
                    <a:pt x="2038" y="49"/>
                  </a:lnTo>
                  <a:lnTo>
                    <a:pt x="202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203"/>
            <p:cNvSpPr>
              <a:spLocks/>
            </p:cNvSpPr>
            <p:nvPr/>
          </p:nvSpPr>
          <p:spPr bwMode="auto">
            <a:xfrm>
              <a:off x="3146425" y="4259263"/>
              <a:ext cx="106363" cy="111125"/>
            </a:xfrm>
            <a:custGeom>
              <a:avLst/>
              <a:gdLst>
                <a:gd name="T0" fmla="*/ 830 w 2478"/>
                <a:gd name="T1" fmla="*/ 1534 h 2592"/>
                <a:gd name="T2" fmla="*/ 622 w 2478"/>
                <a:gd name="T3" fmla="*/ 1720 h 2592"/>
                <a:gd name="T4" fmla="*/ 408 w 2478"/>
                <a:gd name="T5" fmla="*/ 1899 h 2592"/>
                <a:gd name="T6" fmla="*/ 189 w 2478"/>
                <a:gd name="T7" fmla="*/ 2072 h 2592"/>
                <a:gd name="T8" fmla="*/ 89 w 2478"/>
                <a:gd name="T9" fmla="*/ 2144 h 2592"/>
                <a:gd name="T10" fmla="*/ 49 w 2478"/>
                <a:gd name="T11" fmla="*/ 2187 h 2592"/>
                <a:gd name="T12" fmla="*/ 24 w 2478"/>
                <a:gd name="T13" fmla="*/ 2230 h 2592"/>
                <a:gd name="T14" fmla="*/ 7 w 2478"/>
                <a:gd name="T15" fmla="*/ 2277 h 2592"/>
                <a:gd name="T16" fmla="*/ 1 w 2478"/>
                <a:gd name="T17" fmla="*/ 2325 h 2592"/>
                <a:gd name="T18" fmla="*/ 3 w 2478"/>
                <a:gd name="T19" fmla="*/ 2374 h 2592"/>
                <a:gd name="T20" fmla="*/ 14 w 2478"/>
                <a:gd name="T21" fmla="*/ 2421 h 2592"/>
                <a:gd name="T22" fmla="*/ 35 w 2478"/>
                <a:gd name="T23" fmla="*/ 2466 h 2592"/>
                <a:gd name="T24" fmla="*/ 65 w 2478"/>
                <a:gd name="T25" fmla="*/ 2508 h 2592"/>
                <a:gd name="T26" fmla="*/ 104 w 2478"/>
                <a:gd name="T27" fmla="*/ 2542 h 2592"/>
                <a:gd name="T28" fmla="*/ 145 w 2478"/>
                <a:gd name="T29" fmla="*/ 2567 h 2592"/>
                <a:gd name="T30" fmla="*/ 190 w 2478"/>
                <a:gd name="T31" fmla="*/ 2584 h 2592"/>
                <a:gd name="T32" fmla="*/ 238 w 2478"/>
                <a:gd name="T33" fmla="*/ 2591 h 2592"/>
                <a:gd name="T34" fmla="*/ 285 w 2478"/>
                <a:gd name="T35" fmla="*/ 2590 h 2592"/>
                <a:gd name="T36" fmla="*/ 333 w 2478"/>
                <a:gd name="T37" fmla="*/ 2579 h 2592"/>
                <a:gd name="T38" fmla="*/ 377 w 2478"/>
                <a:gd name="T39" fmla="*/ 2560 h 2592"/>
                <a:gd name="T40" fmla="*/ 418 w 2478"/>
                <a:gd name="T41" fmla="*/ 2533 h 2592"/>
                <a:gd name="T42" fmla="*/ 547 w 2478"/>
                <a:gd name="T43" fmla="*/ 2434 h 2592"/>
                <a:gd name="T44" fmla="*/ 780 w 2478"/>
                <a:gd name="T45" fmla="*/ 2246 h 2592"/>
                <a:gd name="T46" fmla="*/ 1007 w 2478"/>
                <a:gd name="T47" fmla="*/ 2052 h 2592"/>
                <a:gd name="T48" fmla="*/ 1228 w 2478"/>
                <a:gd name="T49" fmla="*/ 1849 h 2592"/>
                <a:gd name="T50" fmla="*/ 1438 w 2478"/>
                <a:gd name="T51" fmla="*/ 1640 h 2592"/>
                <a:gd name="T52" fmla="*/ 1632 w 2478"/>
                <a:gd name="T53" fmla="*/ 1431 h 2592"/>
                <a:gd name="T54" fmla="*/ 1817 w 2478"/>
                <a:gd name="T55" fmla="*/ 1217 h 2592"/>
                <a:gd name="T56" fmla="*/ 1990 w 2478"/>
                <a:gd name="T57" fmla="*/ 1000 h 2592"/>
                <a:gd name="T58" fmla="*/ 2417 w 2478"/>
                <a:gd name="T59" fmla="*/ 417 h 2592"/>
                <a:gd name="T60" fmla="*/ 2444 w 2478"/>
                <a:gd name="T61" fmla="*/ 378 h 2592"/>
                <a:gd name="T62" fmla="*/ 2464 w 2478"/>
                <a:gd name="T63" fmla="*/ 335 h 2592"/>
                <a:gd name="T64" fmla="*/ 2475 w 2478"/>
                <a:gd name="T65" fmla="*/ 289 h 2592"/>
                <a:gd name="T66" fmla="*/ 2478 w 2478"/>
                <a:gd name="T67" fmla="*/ 243 h 2592"/>
                <a:gd name="T68" fmla="*/ 2472 w 2478"/>
                <a:gd name="T69" fmla="*/ 198 h 2592"/>
                <a:gd name="T70" fmla="*/ 2458 w 2478"/>
                <a:gd name="T71" fmla="*/ 154 h 2592"/>
                <a:gd name="T72" fmla="*/ 2435 w 2478"/>
                <a:gd name="T73" fmla="*/ 111 h 2592"/>
                <a:gd name="T74" fmla="*/ 2403 w 2478"/>
                <a:gd name="T75" fmla="*/ 74 h 2592"/>
                <a:gd name="T76" fmla="*/ 2363 w 2478"/>
                <a:gd name="T77" fmla="*/ 41 h 2592"/>
                <a:gd name="T78" fmla="*/ 2320 w 2478"/>
                <a:gd name="T79" fmla="*/ 18 h 2592"/>
                <a:gd name="T80" fmla="*/ 2272 w 2478"/>
                <a:gd name="T81" fmla="*/ 4 h 2592"/>
                <a:gd name="T82" fmla="*/ 2224 w 2478"/>
                <a:gd name="T83" fmla="*/ 0 h 2592"/>
                <a:gd name="T84" fmla="*/ 2176 w 2478"/>
                <a:gd name="T85" fmla="*/ 4 h 2592"/>
                <a:gd name="T86" fmla="*/ 2128 w 2478"/>
                <a:gd name="T87" fmla="*/ 18 h 2592"/>
                <a:gd name="T88" fmla="*/ 2084 w 2478"/>
                <a:gd name="T89" fmla="*/ 41 h 2592"/>
                <a:gd name="T90" fmla="*/ 2044 w 2478"/>
                <a:gd name="T91" fmla="*/ 74 h 2592"/>
                <a:gd name="T92" fmla="*/ 2000 w 2478"/>
                <a:gd name="T93" fmla="*/ 136 h 2592"/>
                <a:gd name="T94" fmla="*/ 1549 w 2478"/>
                <a:gd name="T95" fmla="*/ 746 h 2592"/>
                <a:gd name="T96" fmla="*/ 1386 w 2478"/>
                <a:gd name="T97" fmla="*/ 948 h 2592"/>
                <a:gd name="T98" fmla="*/ 1212 w 2478"/>
                <a:gd name="T99" fmla="*/ 1146 h 2592"/>
                <a:gd name="T100" fmla="*/ 1027 w 2478"/>
                <a:gd name="T101" fmla="*/ 1341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78" h="2592">
                  <a:moveTo>
                    <a:pt x="980" y="1388"/>
                  </a:moveTo>
                  <a:lnTo>
                    <a:pt x="929" y="1437"/>
                  </a:lnTo>
                  <a:lnTo>
                    <a:pt x="880" y="1485"/>
                  </a:lnTo>
                  <a:lnTo>
                    <a:pt x="830" y="1534"/>
                  </a:lnTo>
                  <a:lnTo>
                    <a:pt x="778" y="1581"/>
                  </a:lnTo>
                  <a:lnTo>
                    <a:pt x="727" y="1627"/>
                  </a:lnTo>
                  <a:lnTo>
                    <a:pt x="674" y="1674"/>
                  </a:lnTo>
                  <a:lnTo>
                    <a:pt x="622" y="1720"/>
                  </a:lnTo>
                  <a:lnTo>
                    <a:pt x="569" y="1765"/>
                  </a:lnTo>
                  <a:lnTo>
                    <a:pt x="516" y="1810"/>
                  </a:lnTo>
                  <a:lnTo>
                    <a:pt x="463" y="1855"/>
                  </a:lnTo>
                  <a:lnTo>
                    <a:pt x="408" y="1899"/>
                  </a:lnTo>
                  <a:lnTo>
                    <a:pt x="354" y="1942"/>
                  </a:lnTo>
                  <a:lnTo>
                    <a:pt x="299" y="1985"/>
                  </a:lnTo>
                  <a:lnTo>
                    <a:pt x="245" y="2029"/>
                  </a:lnTo>
                  <a:lnTo>
                    <a:pt x="189" y="2072"/>
                  </a:lnTo>
                  <a:lnTo>
                    <a:pt x="134" y="2114"/>
                  </a:lnTo>
                  <a:lnTo>
                    <a:pt x="119" y="2123"/>
                  </a:lnTo>
                  <a:lnTo>
                    <a:pt x="103" y="2133"/>
                  </a:lnTo>
                  <a:lnTo>
                    <a:pt x="89" y="2144"/>
                  </a:lnTo>
                  <a:lnTo>
                    <a:pt x="74" y="2157"/>
                  </a:lnTo>
                  <a:lnTo>
                    <a:pt x="65" y="2166"/>
                  </a:lnTo>
                  <a:lnTo>
                    <a:pt x="57" y="2177"/>
                  </a:lnTo>
                  <a:lnTo>
                    <a:pt x="49" y="2187"/>
                  </a:lnTo>
                  <a:lnTo>
                    <a:pt x="42" y="2198"/>
                  </a:lnTo>
                  <a:lnTo>
                    <a:pt x="35" y="2208"/>
                  </a:lnTo>
                  <a:lnTo>
                    <a:pt x="29" y="2219"/>
                  </a:lnTo>
                  <a:lnTo>
                    <a:pt x="24" y="2230"/>
                  </a:lnTo>
                  <a:lnTo>
                    <a:pt x="19" y="2242"/>
                  </a:lnTo>
                  <a:lnTo>
                    <a:pt x="14" y="2253"/>
                  </a:lnTo>
                  <a:lnTo>
                    <a:pt x="11" y="2265"/>
                  </a:lnTo>
                  <a:lnTo>
                    <a:pt x="7" y="2277"/>
                  </a:lnTo>
                  <a:lnTo>
                    <a:pt x="5" y="2288"/>
                  </a:lnTo>
                  <a:lnTo>
                    <a:pt x="3" y="2300"/>
                  </a:lnTo>
                  <a:lnTo>
                    <a:pt x="1" y="2313"/>
                  </a:lnTo>
                  <a:lnTo>
                    <a:pt x="1" y="2325"/>
                  </a:lnTo>
                  <a:lnTo>
                    <a:pt x="0" y="2338"/>
                  </a:lnTo>
                  <a:lnTo>
                    <a:pt x="1" y="2350"/>
                  </a:lnTo>
                  <a:lnTo>
                    <a:pt x="1" y="2362"/>
                  </a:lnTo>
                  <a:lnTo>
                    <a:pt x="3" y="2374"/>
                  </a:lnTo>
                  <a:lnTo>
                    <a:pt x="5" y="2386"/>
                  </a:lnTo>
                  <a:lnTo>
                    <a:pt x="7" y="2398"/>
                  </a:lnTo>
                  <a:lnTo>
                    <a:pt x="11" y="2410"/>
                  </a:lnTo>
                  <a:lnTo>
                    <a:pt x="14" y="2421"/>
                  </a:lnTo>
                  <a:lnTo>
                    <a:pt x="19" y="2433"/>
                  </a:lnTo>
                  <a:lnTo>
                    <a:pt x="24" y="2444"/>
                  </a:lnTo>
                  <a:lnTo>
                    <a:pt x="29" y="2455"/>
                  </a:lnTo>
                  <a:lnTo>
                    <a:pt x="35" y="2466"/>
                  </a:lnTo>
                  <a:lnTo>
                    <a:pt x="42" y="2477"/>
                  </a:lnTo>
                  <a:lnTo>
                    <a:pt x="49" y="2487"/>
                  </a:lnTo>
                  <a:lnTo>
                    <a:pt x="57" y="2497"/>
                  </a:lnTo>
                  <a:lnTo>
                    <a:pt x="65" y="2508"/>
                  </a:lnTo>
                  <a:lnTo>
                    <a:pt x="74" y="2517"/>
                  </a:lnTo>
                  <a:lnTo>
                    <a:pt x="83" y="2526"/>
                  </a:lnTo>
                  <a:lnTo>
                    <a:pt x="94" y="2534"/>
                  </a:lnTo>
                  <a:lnTo>
                    <a:pt x="104" y="2542"/>
                  </a:lnTo>
                  <a:lnTo>
                    <a:pt x="114" y="2549"/>
                  </a:lnTo>
                  <a:lnTo>
                    <a:pt x="124" y="2556"/>
                  </a:lnTo>
                  <a:lnTo>
                    <a:pt x="135" y="2562"/>
                  </a:lnTo>
                  <a:lnTo>
                    <a:pt x="145" y="2567"/>
                  </a:lnTo>
                  <a:lnTo>
                    <a:pt x="156" y="2572"/>
                  </a:lnTo>
                  <a:lnTo>
                    <a:pt x="168" y="2577"/>
                  </a:lnTo>
                  <a:lnTo>
                    <a:pt x="179" y="2580"/>
                  </a:lnTo>
                  <a:lnTo>
                    <a:pt x="190" y="2584"/>
                  </a:lnTo>
                  <a:lnTo>
                    <a:pt x="202" y="2586"/>
                  </a:lnTo>
                  <a:lnTo>
                    <a:pt x="215" y="2588"/>
                  </a:lnTo>
                  <a:lnTo>
                    <a:pt x="226" y="2590"/>
                  </a:lnTo>
                  <a:lnTo>
                    <a:pt x="238" y="2591"/>
                  </a:lnTo>
                  <a:lnTo>
                    <a:pt x="250" y="2592"/>
                  </a:lnTo>
                  <a:lnTo>
                    <a:pt x="262" y="2591"/>
                  </a:lnTo>
                  <a:lnTo>
                    <a:pt x="274" y="2591"/>
                  </a:lnTo>
                  <a:lnTo>
                    <a:pt x="285" y="2590"/>
                  </a:lnTo>
                  <a:lnTo>
                    <a:pt x="297" y="2588"/>
                  </a:lnTo>
                  <a:lnTo>
                    <a:pt x="309" y="2586"/>
                  </a:lnTo>
                  <a:lnTo>
                    <a:pt x="320" y="2583"/>
                  </a:lnTo>
                  <a:lnTo>
                    <a:pt x="333" y="2579"/>
                  </a:lnTo>
                  <a:lnTo>
                    <a:pt x="344" y="2576"/>
                  </a:lnTo>
                  <a:lnTo>
                    <a:pt x="355" y="2571"/>
                  </a:lnTo>
                  <a:lnTo>
                    <a:pt x="366" y="2566"/>
                  </a:lnTo>
                  <a:lnTo>
                    <a:pt x="377" y="2560"/>
                  </a:lnTo>
                  <a:lnTo>
                    <a:pt x="388" y="2554"/>
                  </a:lnTo>
                  <a:lnTo>
                    <a:pt x="398" y="2548"/>
                  </a:lnTo>
                  <a:lnTo>
                    <a:pt x="408" y="2540"/>
                  </a:lnTo>
                  <a:lnTo>
                    <a:pt x="418" y="2533"/>
                  </a:lnTo>
                  <a:lnTo>
                    <a:pt x="427" y="2524"/>
                  </a:lnTo>
                  <a:lnTo>
                    <a:pt x="429" y="2525"/>
                  </a:lnTo>
                  <a:lnTo>
                    <a:pt x="488" y="2479"/>
                  </a:lnTo>
                  <a:lnTo>
                    <a:pt x="547" y="2434"/>
                  </a:lnTo>
                  <a:lnTo>
                    <a:pt x="606" y="2388"/>
                  </a:lnTo>
                  <a:lnTo>
                    <a:pt x="664" y="2341"/>
                  </a:lnTo>
                  <a:lnTo>
                    <a:pt x="722" y="2293"/>
                  </a:lnTo>
                  <a:lnTo>
                    <a:pt x="780" y="2246"/>
                  </a:lnTo>
                  <a:lnTo>
                    <a:pt x="837" y="2199"/>
                  </a:lnTo>
                  <a:lnTo>
                    <a:pt x="894" y="2150"/>
                  </a:lnTo>
                  <a:lnTo>
                    <a:pt x="951" y="2101"/>
                  </a:lnTo>
                  <a:lnTo>
                    <a:pt x="1007" y="2052"/>
                  </a:lnTo>
                  <a:lnTo>
                    <a:pt x="1063" y="2003"/>
                  </a:lnTo>
                  <a:lnTo>
                    <a:pt x="1119" y="1951"/>
                  </a:lnTo>
                  <a:lnTo>
                    <a:pt x="1173" y="1901"/>
                  </a:lnTo>
                  <a:lnTo>
                    <a:pt x="1228" y="1849"/>
                  </a:lnTo>
                  <a:lnTo>
                    <a:pt x="1282" y="1796"/>
                  </a:lnTo>
                  <a:lnTo>
                    <a:pt x="1336" y="1744"/>
                  </a:lnTo>
                  <a:lnTo>
                    <a:pt x="1387" y="1693"/>
                  </a:lnTo>
                  <a:lnTo>
                    <a:pt x="1438" y="1640"/>
                  </a:lnTo>
                  <a:lnTo>
                    <a:pt x="1487" y="1589"/>
                  </a:lnTo>
                  <a:lnTo>
                    <a:pt x="1536" y="1537"/>
                  </a:lnTo>
                  <a:lnTo>
                    <a:pt x="1585" y="1483"/>
                  </a:lnTo>
                  <a:lnTo>
                    <a:pt x="1632" y="1431"/>
                  </a:lnTo>
                  <a:lnTo>
                    <a:pt x="1680" y="1378"/>
                  </a:lnTo>
                  <a:lnTo>
                    <a:pt x="1726" y="1325"/>
                  </a:lnTo>
                  <a:lnTo>
                    <a:pt x="1772" y="1271"/>
                  </a:lnTo>
                  <a:lnTo>
                    <a:pt x="1817" y="1217"/>
                  </a:lnTo>
                  <a:lnTo>
                    <a:pt x="1861" y="1164"/>
                  </a:lnTo>
                  <a:lnTo>
                    <a:pt x="1905" y="1109"/>
                  </a:lnTo>
                  <a:lnTo>
                    <a:pt x="1948" y="1055"/>
                  </a:lnTo>
                  <a:lnTo>
                    <a:pt x="1990" y="1000"/>
                  </a:lnTo>
                  <a:lnTo>
                    <a:pt x="2031" y="945"/>
                  </a:lnTo>
                  <a:lnTo>
                    <a:pt x="2073" y="890"/>
                  </a:lnTo>
                  <a:lnTo>
                    <a:pt x="2418" y="418"/>
                  </a:lnTo>
                  <a:lnTo>
                    <a:pt x="2417" y="417"/>
                  </a:lnTo>
                  <a:lnTo>
                    <a:pt x="2424" y="408"/>
                  </a:lnTo>
                  <a:lnTo>
                    <a:pt x="2432" y="398"/>
                  </a:lnTo>
                  <a:lnTo>
                    <a:pt x="2438" y="388"/>
                  </a:lnTo>
                  <a:lnTo>
                    <a:pt x="2444" y="378"/>
                  </a:lnTo>
                  <a:lnTo>
                    <a:pt x="2450" y="367"/>
                  </a:lnTo>
                  <a:lnTo>
                    <a:pt x="2455" y="357"/>
                  </a:lnTo>
                  <a:lnTo>
                    <a:pt x="2460" y="346"/>
                  </a:lnTo>
                  <a:lnTo>
                    <a:pt x="2464" y="335"/>
                  </a:lnTo>
                  <a:lnTo>
                    <a:pt x="2467" y="324"/>
                  </a:lnTo>
                  <a:lnTo>
                    <a:pt x="2470" y="313"/>
                  </a:lnTo>
                  <a:lnTo>
                    <a:pt x="2473" y="301"/>
                  </a:lnTo>
                  <a:lnTo>
                    <a:pt x="2475" y="289"/>
                  </a:lnTo>
                  <a:lnTo>
                    <a:pt x="2476" y="278"/>
                  </a:lnTo>
                  <a:lnTo>
                    <a:pt x="2477" y="266"/>
                  </a:lnTo>
                  <a:lnTo>
                    <a:pt x="2478" y="255"/>
                  </a:lnTo>
                  <a:lnTo>
                    <a:pt x="2478" y="243"/>
                  </a:lnTo>
                  <a:lnTo>
                    <a:pt x="2477" y="232"/>
                  </a:lnTo>
                  <a:lnTo>
                    <a:pt x="2476" y="220"/>
                  </a:lnTo>
                  <a:lnTo>
                    <a:pt x="2474" y="209"/>
                  </a:lnTo>
                  <a:lnTo>
                    <a:pt x="2472" y="198"/>
                  </a:lnTo>
                  <a:lnTo>
                    <a:pt x="2469" y="186"/>
                  </a:lnTo>
                  <a:lnTo>
                    <a:pt x="2466" y="175"/>
                  </a:lnTo>
                  <a:lnTo>
                    <a:pt x="2462" y="164"/>
                  </a:lnTo>
                  <a:lnTo>
                    <a:pt x="2458" y="154"/>
                  </a:lnTo>
                  <a:lnTo>
                    <a:pt x="2453" y="143"/>
                  </a:lnTo>
                  <a:lnTo>
                    <a:pt x="2447" y="132"/>
                  </a:lnTo>
                  <a:lnTo>
                    <a:pt x="2441" y="121"/>
                  </a:lnTo>
                  <a:lnTo>
                    <a:pt x="2435" y="111"/>
                  </a:lnTo>
                  <a:lnTo>
                    <a:pt x="2428" y="101"/>
                  </a:lnTo>
                  <a:lnTo>
                    <a:pt x="2420" y="92"/>
                  </a:lnTo>
                  <a:lnTo>
                    <a:pt x="2412" y="83"/>
                  </a:lnTo>
                  <a:lnTo>
                    <a:pt x="2403" y="74"/>
                  </a:lnTo>
                  <a:lnTo>
                    <a:pt x="2393" y="65"/>
                  </a:lnTo>
                  <a:lnTo>
                    <a:pt x="2384" y="56"/>
                  </a:lnTo>
                  <a:lnTo>
                    <a:pt x="2374" y="49"/>
                  </a:lnTo>
                  <a:lnTo>
                    <a:pt x="2363" y="41"/>
                  </a:lnTo>
                  <a:lnTo>
                    <a:pt x="2353" y="35"/>
                  </a:lnTo>
                  <a:lnTo>
                    <a:pt x="2342" y="29"/>
                  </a:lnTo>
                  <a:lnTo>
                    <a:pt x="2331" y="23"/>
                  </a:lnTo>
                  <a:lnTo>
                    <a:pt x="2320" y="18"/>
                  </a:lnTo>
                  <a:lnTo>
                    <a:pt x="2308" y="14"/>
                  </a:lnTo>
                  <a:lnTo>
                    <a:pt x="2297" y="10"/>
                  </a:lnTo>
                  <a:lnTo>
                    <a:pt x="2284" y="7"/>
                  </a:lnTo>
                  <a:lnTo>
                    <a:pt x="2272" y="4"/>
                  </a:lnTo>
                  <a:lnTo>
                    <a:pt x="2260" y="2"/>
                  </a:lnTo>
                  <a:lnTo>
                    <a:pt x="2248" y="1"/>
                  </a:lnTo>
                  <a:lnTo>
                    <a:pt x="2236" y="0"/>
                  </a:lnTo>
                  <a:lnTo>
                    <a:pt x="2224" y="0"/>
                  </a:lnTo>
                  <a:lnTo>
                    <a:pt x="2212" y="0"/>
                  </a:lnTo>
                  <a:lnTo>
                    <a:pt x="2200" y="1"/>
                  </a:lnTo>
                  <a:lnTo>
                    <a:pt x="2188" y="2"/>
                  </a:lnTo>
                  <a:lnTo>
                    <a:pt x="2176" y="4"/>
                  </a:lnTo>
                  <a:lnTo>
                    <a:pt x="2163" y="7"/>
                  </a:lnTo>
                  <a:lnTo>
                    <a:pt x="2151" y="10"/>
                  </a:lnTo>
                  <a:lnTo>
                    <a:pt x="2139" y="14"/>
                  </a:lnTo>
                  <a:lnTo>
                    <a:pt x="2128" y="18"/>
                  </a:lnTo>
                  <a:lnTo>
                    <a:pt x="2117" y="23"/>
                  </a:lnTo>
                  <a:lnTo>
                    <a:pt x="2105" y="29"/>
                  </a:lnTo>
                  <a:lnTo>
                    <a:pt x="2095" y="35"/>
                  </a:lnTo>
                  <a:lnTo>
                    <a:pt x="2084" y="41"/>
                  </a:lnTo>
                  <a:lnTo>
                    <a:pt x="2074" y="49"/>
                  </a:lnTo>
                  <a:lnTo>
                    <a:pt x="2063" y="56"/>
                  </a:lnTo>
                  <a:lnTo>
                    <a:pt x="2054" y="65"/>
                  </a:lnTo>
                  <a:lnTo>
                    <a:pt x="2044" y="74"/>
                  </a:lnTo>
                  <a:lnTo>
                    <a:pt x="2031" y="88"/>
                  </a:lnTo>
                  <a:lnTo>
                    <a:pt x="2019" y="103"/>
                  </a:lnTo>
                  <a:lnTo>
                    <a:pt x="2009" y="119"/>
                  </a:lnTo>
                  <a:lnTo>
                    <a:pt x="2000" y="136"/>
                  </a:lnTo>
                  <a:lnTo>
                    <a:pt x="1664" y="593"/>
                  </a:lnTo>
                  <a:lnTo>
                    <a:pt x="1627" y="645"/>
                  </a:lnTo>
                  <a:lnTo>
                    <a:pt x="1589" y="696"/>
                  </a:lnTo>
                  <a:lnTo>
                    <a:pt x="1549" y="746"/>
                  </a:lnTo>
                  <a:lnTo>
                    <a:pt x="1509" y="797"/>
                  </a:lnTo>
                  <a:lnTo>
                    <a:pt x="1469" y="848"/>
                  </a:lnTo>
                  <a:lnTo>
                    <a:pt x="1427" y="898"/>
                  </a:lnTo>
                  <a:lnTo>
                    <a:pt x="1386" y="948"/>
                  </a:lnTo>
                  <a:lnTo>
                    <a:pt x="1343" y="998"/>
                  </a:lnTo>
                  <a:lnTo>
                    <a:pt x="1299" y="1048"/>
                  </a:lnTo>
                  <a:lnTo>
                    <a:pt x="1256" y="1097"/>
                  </a:lnTo>
                  <a:lnTo>
                    <a:pt x="1212" y="1146"/>
                  </a:lnTo>
                  <a:lnTo>
                    <a:pt x="1166" y="1195"/>
                  </a:lnTo>
                  <a:lnTo>
                    <a:pt x="1120" y="1244"/>
                  </a:lnTo>
                  <a:lnTo>
                    <a:pt x="1074" y="1292"/>
                  </a:lnTo>
                  <a:lnTo>
                    <a:pt x="1027" y="1341"/>
                  </a:lnTo>
                  <a:lnTo>
                    <a:pt x="980" y="13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5" name="MH_Text_1"/>
          <p:cNvSpPr/>
          <p:nvPr>
            <p:custDataLst>
              <p:tags r:id="rId3"/>
            </p:custDataLst>
          </p:nvPr>
        </p:nvSpPr>
        <p:spPr>
          <a:xfrm>
            <a:off x="3433787" y="1994372"/>
            <a:ext cx="2653247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>
              <a:lnSpc>
                <a:spcPct val="120000"/>
              </a:lnSpc>
              <a:buClr>
                <a:schemeClr val="accent4"/>
              </a:buClr>
            </a:pPr>
            <a:r>
              <a:rPr lang="zh-CN" altLang="en-US" sz="1900" b="1" dirty="0">
                <a:solidFill>
                  <a:schemeClr val="accent2"/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76" name="MH_Text_1"/>
          <p:cNvSpPr/>
          <p:nvPr>
            <p:custDataLst>
              <p:tags r:id="rId4"/>
            </p:custDataLst>
          </p:nvPr>
        </p:nvSpPr>
        <p:spPr>
          <a:xfrm>
            <a:off x="3307469" y="2454151"/>
            <a:ext cx="3018028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7" name="Oval 5"/>
          <p:cNvSpPr>
            <a:spLocks noChangeArrowheads="1"/>
          </p:cNvSpPr>
          <p:nvPr/>
        </p:nvSpPr>
        <p:spPr bwMode="auto">
          <a:xfrm>
            <a:off x="6743129" y="1844397"/>
            <a:ext cx="1604396" cy="1604396"/>
          </a:xfrm>
          <a:prstGeom prst="ellipse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id-ID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8" name="Group 112"/>
          <p:cNvGrpSpPr/>
          <p:nvPr/>
        </p:nvGrpSpPr>
        <p:grpSpPr>
          <a:xfrm>
            <a:off x="6560096" y="1661363"/>
            <a:ext cx="1969294" cy="1969294"/>
            <a:chOff x="6546413" y="2257147"/>
            <a:chExt cx="1868076" cy="1868076"/>
          </a:xfrm>
          <a:solidFill>
            <a:srgbClr val="FF0000"/>
          </a:solidFill>
        </p:grpSpPr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7922196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7502428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8223286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8223286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7922196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7502428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7033212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6683771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6546413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6546413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6683771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7033212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id-ID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Group 160"/>
          <p:cNvGrpSpPr/>
          <p:nvPr/>
        </p:nvGrpSpPr>
        <p:grpSpPr>
          <a:xfrm>
            <a:off x="7233988" y="2353808"/>
            <a:ext cx="627083" cy="586720"/>
            <a:chOff x="6964363" y="2108200"/>
            <a:chExt cx="690562" cy="646113"/>
          </a:xfrm>
          <a:solidFill>
            <a:schemeClr val="bg1"/>
          </a:solidFill>
        </p:grpSpPr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4" name="MH_Text_1"/>
          <p:cNvSpPr/>
          <p:nvPr>
            <p:custDataLst>
              <p:tags r:id="rId5"/>
            </p:custDataLst>
          </p:nvPr>
        </p:nvSpPr>
        <p:spPr>
          <a:xfrm>
            <a:off x="6049222" y="4151759"/>
            <a:ext cx="2653247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>
              <a:lnSpc>
                <a:spcPct val="120000"/>
              </a:lnSpc>
              <a:buClr>
                <a:schemeClr val="accent4"/>
              </a:buClr>
            </a:pPr>
            <a:r>
              <a:rPr lang="zh-CN" altLang="en-US" sz="1900" b="1" dirty="0">
                <a:solidFill>
                  <a:schemeClr val="accent3"/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95" name="MH_Text_1"/>
          <p:cNvSpPr/>
          <p:nvPr>
            <p:custDataLst>
              <p:tags r:id="rId6"/>
            </p:custDataLst>
          </p:nvPr>
        </p:nvSpPr>
        <p:spPr>
          <a:xfrm>
            <a:off x="5922905" y="4639060"/>
            <a:ext cx="3018028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6" name="Oval 5"/>
          <p:cNvSpPr>
            <a:spLocks noChangeArrowheads="1"/>
          </p:cNvSpPr>
          <p:nvPr/>
        </p:nvSpPr>
        <p:spPr bwMode="auto">
          <a:xfrm>
            <a:off x="9550791" y="3929528"/>
            <a:ext cx="1604396" cy="16043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6395" tIns="48197" rIns="96395" bIns="4819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id-ID" sz="2001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7" name="Group 126"/>
          <p:cNvGrpSpPr/>
          <p:nvPr/>
        </p:nvGrpSpPr>
        <p:grpSpPr>
          <a:xfrm>
            <a:off x="9367757" y="3746495"/>
            <a:ext cx="1969294" cy="1969294"/>
            <a:chOff x="9237196" y="2257147"/>
            <a:chExt cx="1868076" cy="1868076"/>
          </a:xfrm>
          <a:solidFill>
            <a:schemeClr val="accent4"/>
          </a:solidFill>
        </p:grpSpPr>
        <p:sp>
          <p:nvSpPr>
            <p:cNvPr id="98" name="Freeform 6"/>
            <p:cNvSpPr>
              <a:spLocks/>
            </p:cNvSpPr>
            <p:nvPr/>
          </p:nvSpPr>
          <p:spPr bwMode="auto">
            <a:xfrm>
              <a:off x="10612979" y="2394505"/>
              <a:ext cx="356034" cy="354935"/>
            </a:xfrm>
            <a:custGeom>
              <a:avLst/>
              <a:gdLst>
                <a:gd name="T0" fmla="*/ 207 w 207"/>
                <a:gd name="T1" fmla="*/ 181 h 206"/>
                <a:gd name="T2" fmla="*/ 26 w 207"/>
                <a:gd name="T3" fmla="*/ 0 h 206"/>
                <a:gd name="T4" fmla="*/ 0 w 207"/>
                <a:gd name="T5" fmla="*/ 44 h 206"/>
                <a:gd name="T6" fmla="*/ 163 w 207"/>
                <a:gd name="T7" fmla="*/ 206 h 206"/>
                <a:gd name="T8" fmla="*/ 207 w 207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7" y="181"/>
                  </a:moveTo>
                  <a:cubicBezTo>
                    <a:pt x="162" y="107"/>
                    <a:pt x="100" y="45"/>
                    <a:pt x="26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6" y="85"/>
                    <a:pt x="122" y="140"/>
                    <a:pt x="163" y="206"/>
                  </a:cubicBezTo>
                  <a:lnTo>
                    <a:pt x="207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9" name="Freeform 7"/>
            <p:cNvSpPr>
              <a:spLocks/>
            </p:cNvSpPr>
            <p:nvPr/>
          </p:nvSpPr>
          <p:spPr bwMode="auto">
            <a:xfrm>
              <a:off x="10193211" y="2257147"/>
              <a:ext cx="427460" cy="191203"/>
            </a:xfrm>
            <a:custGeom>
              <a:avLst/>
              <a:gdLst>
                <a:gd name="T0" fmla="*/ 0 w 248"/>
                <a:gd name="T1" fmla="*/ 0 h 111"/>
                <a:gd name="T2" fmla="*/ 0 w 248"/>
                <a:gd name="T3" fmla="*/ 51 h 111"/>
                <a:gd name="T4" fmla="*/ 222 w 248"/>
                <a:gd name="T5" fmla="*/ 111 h 111"/>
                <a:gd name="T6" fmla="*/ 248 w 248"/>
                <a:gd name="T7" fmla="*/ 67 h 111"/>
                <a:gd name="T8" fmla="*/ 0 w 248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80" y="53"/>
                    <a:pt x="156" y="75"/>
                    <a:pt x="222" y="111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174" y="26"/>
                    <a:pt x="9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Freeform 8"/>
            <p:cNvSpPr>
              <a:spLocks/>
            </p:cNvSpPr>
            <p:nvPr/>
          </p:nvSpPr>
          <p:spPr bwMode="auto">
            <a:xfrm>
              <a:off x="10914069" y="2743946"/>
              <a:ext cx="191203" cy="425262"/>
            </a:xfrm>
            <a:custGeom>
              <a:avLst/>
              <a:gdLst>
                <a:gd name="T0" fmla="*/ 45 w 111"/>
                <a:gd name="T1" fmla="*/ 0 h 247"/>
                <a:gd name="T2" fmla="*/ 0 w 111"/>
                <a:gd name="T3" fmla="*/ 26 h 247"/>
                <a:gd name="T4" fmla="*/ 60 w 111"/>
                <a:gd name="T5" fmla="*/ 247 h 247"/>
                <a:gd name="T6" fmla="*/ 111 w 111"/>
                <a:gd name="T7" fmla="*/ 247 h 247"/>
                <a:gd name="T8" fmla="*/ 45 w 111"/>
                <a:gd name="T9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45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37" y="92"/>
                    <a:pt x="58" y="167"/>
                    <a:pt x="60" y="247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09" y="158"/>
                    <a:pt x="85" y="74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Freeform 9"/>
            <p:cNvSpPr>
              <a:spLocks/>
            </p:cNvSpPr>
            <p:nvPr/>
          </p:nvSpPr>
          <p:spPr bwMode="auto">
            <a:xfrm>
              <a:off x="10914069" y="3213162"/>
              <a:ext cx="191203" cy="427460"/>
            </a:xfrm>
            <a:custGeom>
              <a:avLst/>
              <a:gdLst>
                <a:gd name="T0" fmla="*/ 60 w 111"/>
                <a:gd name="T1" fmla="*/ 0 h 248"/>
                <a:gd name="T2" fmla="*/ 0 w 111"/>
                <a:gd name="T3" fmla="*/ 222 h 248"/>
                <a:gd name="T4" fmla="*/ 45 w 111"/>
                <a:gd name="T5" fmla="*/ 248 h 248"/>
                <a:gd name="T6" fmla="*/ 111 w 111"/>
                <a:gd name="T7" fmla="*/ 0 h 248"/>
                <a:gd name="T8" fmla="*/ 6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60" y="0"/>
                  </a:moveTo>
                  <a:cubicBezTo>
                    <a:pt x="58" y="80"/>
                    <a:pt x="37" y="156"/>
                    <a:pt x="0" y="222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85" y="174"/>
                    <a:pt x="109" y="90"/>
                    <a:pt x="111" y="0"/>
                  </a:cubicBez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Freeform 10"/>
            <p:cNvSpPr>
              <a:spLocks/>
            </p:cNvSpPr>
            <p:nvPr/>
          </p:nvSpPr>
          <p:spPr bwMode="auto">
            <a:xfrm>
              <a:off x="10612979" y="3632930"/>
              <a:ext cx="356034" cy="356034"/>
            </a:xfrm>
            <a:custGeom>
              <a:avLst/>
              <a:gdLst>
                <a:gd name="T0" fmla="*/ 207 w 207"/>
                <a:gd name="T1" fmla="*/ 26 h 207"/>
                <a:gd name="T2" fmla="*/ 163 w 207"/>
                <a:gd name="T3" fmla="*/ 0 h 207"/>
                <a:gd name="T4" fmla="*/ 0 w 207"/>
                <a:gd name="T5" fmla="*/ 163 h 207"/>
                <a:gd name="T6" fmla="*/ 26 w 207"/>
                <a:gd name="T7" fmla="*/ 207 h 207"/>
                <a:gd name="T8" fmla="*/ 207 w 207"/>
                <a:gd name="T9" fmla="*/ 2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7">
                  <a:moveTo>
                    <a:pt x="207" y="26"/>
                  </a:moveTo>
                  <a:cubicBezTo>
                    <a:pt x="163" y="0"/>
                    <a:pt x="163" y="0"/>
                    <a:pt x="163" y="0"/>
                  </a:cubicBezTo>
                  <a:cubicBezTo>
                    <a:pt x="122" y="66"/>
                    <a:pt x="66" y="122"/>
                    <a:pt x="0" y="163"/>
                  </a:cubicBezTo>
                  <a:cubicBezTo>
                    <a:pt x="26" y="207"/>
                    <a:pt x="26" y="207"/>
                    <a:pt x="26" y="207"/>
                  </a:cubicBezTo>
                  <a:cubicBezTo>
                    <a:pt x="100" y="162"/>
                    <a:pt x="162" y="100"/>
                    <a:pt x="207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Freeform 11"/>
            <p:cNvSpPr>
              <a:spLocks/>
            </p:cNvSpPr>
            <p:nvPr/>
          </p:nvSpPr>
          <p:spPr bwMode="auto">
            <a:xfrm>
              <a:off x="10193211" y="3936217"/>
              <a:ext cx="427460" cy="189006"/>
            </a:xfrm>
            <a:custGeom>
              <a:avLst/>
              <a:gdLst>
                <a:gd name="T0" fmla="*/ 248 w 248"/>
                <a:gd name="T1" fmla="*/ 44 h 110"/>
                <a:gd name="T2" fmla="*/ 222 w 248"/>
                <a:gd name="T3" fmla="*/ 0 h 110"/>
                <a:gd name="T4" fmla="*/ 0 w 248"/>
                <a:gd name="T5" fmla="*/ 59 h 110"/>
                <a:gd name="T6" fmla="*/ 0 w 248"/>
                <a:gd name="T7" fmla="*/ 110 h 110"/>
                <a:gd name="T8" fmla="*/ 248 w 248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10">
                  <a:moveTo>
                    <a:pt x="248" y="44"/>
                  </a:moveTo>
                  <a:cubicBezTo>
                    <a:pt x="222" y="0"/>
                    <a:pt x="222" y="0"/>
                    <a:pt x="222" y="0"/>
                  </a:cubicBezTo>
                  <a:cubicBezTo>
                    <a:pt x="156" y="36"/>
                    <a:pt x="80" y="57"/>
                    <a:pt x="0" y="5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90" y="108"/>
                    <a:pt x="174" y="84"/>
                    <a:pt x="24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Freeform 12"/>
            <p:cNvSpPr>
              <a:spLocks/>
            </p:cNvSpPr>
            <p:nvPr/>
          </p:nvSpPr>
          <p:spPr bwMode="auto">
            <a:xfrm>
              <a:off x="9723995" y="3936217"/>
              <a:ext cx="425262" cy="189006"/>
            </a:xfrm>
            <a:custGeom>
              <a:avLst/>
              <a:gdLst>
                <a:gd name="T0" fmla="*/ 0 w 247"/>
                <a:gd name="T1" fmla="*/ 44 h 110"/>
                <a:gd name="T2" fmla="*/ 247 w 247"/>
                <a:gd name="T3" fmla="*/ 110 h 110"/>
                <a:gd name="T4" fmla="*/ 247 w 247"/>
                <a:gd name="T5" fmla="*/ 59 h 110"/>
                <a:gd name="T6" fmla="*/ 26 w 247"/>
                <a:gd name="T7" fmla="*/ 0 h 110"/>
                <a:gd name="T8" fmla="*/ 0 w 247"/>
                <a:gd name="T9" fmla="*/ 4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0">
                  <a:moveTo>
                    <a:pt x="0" y="44"/>
                  </a:moveTo>
                  <a:cubicBezTo>
                    <a:pt x="74" y="84"/>
                    <a:pt x="158" y="108"/>
                    <a:pt x="247" y="110"/>
                  </a:cubicBezTo>
                  <a:cubicBezTo>
                    <a:pt x="247" y="59"/>
                    <a:pt x="247" y="59"/>
                    <a:pt x="247" y="59"/>
                  </a:cubicBezTo>
                  <a:cubicBezTo>
                    <a:pt x="167" y="57"/>
                    <a:pt x="92" y="36"/>
                    <a:pt x="26" y="0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Freeform 13"/>
            <p:cNvSpPr>
              <a:spLocks/>
            </p:cNvSpPr>
            <p:nvPr/>
          </p:nvSpPr>
          <p:spPr bwMode="auto">
            <a:xfrm>
              <a:off x="9374554" y="3632930"/>
              <a:ext cx="354935" cy="356034"/>
            </a:xfrm>
            <a:custGeom>
              <a:avLst/>
              <a:gdLst>
                <a:gd name="T0" fmla="*/ 44 w 206"/>
                <a:gd name="T1" fmla="*/ 0 h 207"/>
                <a:gd name="T2" fmla="*/ 0 w 206"/>
                <a:gd name="T3" fmla="*/ 26 h 207"/>
                <a:gd name="T4" fmla="*/ 181 w 206"/>
                <a:gd name="T5" fmla="*/ 207 h 207"/>
                <a:gd name="T6" fmla="*/ 206 w 206"/>
                <a:gd name="T7" fmla="*/ 163 h 207"/>
                <a:gd name="T8" fmla="*/ 44 w 206"/>
                <a:gd name="T9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7">
                  <a:moveTo>
                    <a:pt x="44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45" y="100"/>
                    <a:pt x="107" y="162"/>
                    <a:pt x="181" y="207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140" y="122"/>
                    <a:pt x="85" y="66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Freeform 14"/>
            <p:cNvSpPr>
              <a:spLocks/>
            </p:cNvSpPr>
            <p:nvPr/>
          </p:nvSpPr>
          <p:spPr bwMode="auto">
            <a:xfrm>
              <a:off x="9237196" y="3213162"/>
              <a:ext cx="191203" cy="427460"/>
            </a:xfrm>
            <a:custGeom>
              <a:avLst/>
              <a:gdLst>
                <a:gd name="T0" fmla="*/ 0 w 111"/>
                <a:gd name="T1" fmla="*/ 0 h 248"/>
                <a:gd name="T2" fmla="*/ 67 w 111"/>
                <a:gd name="T3" fmla="*/ 248 h 248"/>
                <a:gd name="T4" fmla="*/ 111 w 111"/>
                <a:gd name="T5" fmla="*/ 222 h 248"/>
                <a:gd name="T6" fmla="*/ 51 w 111"/>
                <a:gd name="T7" fmla="*/ 0 h 248"/>
                <a:gd name="T8" fmla="*/ 0 w 111"/>
                <a:gd name="T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8">
                  <a:moveTo>
                    <a:pt x="0" y="0"/>
                  </a:moveTo>
                  <a:cubicBezTo>
                    <a:pt x="2" y="90"/>
                    <a:pt x="26" y="174"/>
                    <a:pt x="67" y="248"/>
                  </a:cubicBezTo>
                  <a:cubicBezTo>
                    <a:pt x="111" y="222"/>
                    <a:pt x="111" y="222"/>
                    <a:pt x="111" y="222"/>
                  </a:cubicBezTo>
                  <a:cubicBezTo>
                    <a:pt x="75" y="156"/>
                    <a:pt x="53" y="8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Freeform 15"/>
            <p:cNvSpPr>
              <a:spLocks/>
            </p:cNvSpPr>
            <p:nvPr/>
          </p:nvSpPr>
          <p:spPr bwMode="auto">
            <a:xfrm>
              <a:off x="9237196" y="2743946"/>
              <a:ext cx="191203" cy="425262"/>
            </a:xfrm>
            <a:custGeom>
              <a:avLst/>
              <a:gdLst>
                <a:gd name="T0" fmla="*/ 51 w 111"/>
                <a:gd name="T1" fmla="*/ 247 h 247"/>
                <a:gd name="T2" fmla="*/ 111 w 111"/>
                <a:gd name="T3" fmla="*/ 26 h 247"/>
                <a:gd name="T4" fmla="*/ 67 w 111"/>
                <a:gd name="T5" fmla="*/ 0 h 247"/>
                <a:gd name="T6" fmla="*/ 0 w 111"/>
                <a:gd name="T7" fmla="*/ 247 h 247"/>
                <a:gd name="T8" fmla="*/ 51 w 111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47">
                  <a:moveTo>
                    <a:pt x="51" y="247"/>
                  </a:moveTo>
                  <a:cubicBezTo>
                    <a:pt x="53" y="167"/>
                    <a:pt x="75" y="92"/>
                    <a:pt x="111" y="26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74"/>
                    <a:pt x="2" y="158"/>
                    <a:pt x="0" y="247"/>
                  </a:cubicBezTo>
                  <a:lnTo>
                    <a:pt x="51" y="2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Freeform 16"/>
            <p:cNvSpPr>
              <a:spLocks/>
            </p:cNvSpPr>
            <p:nvPr/>
          </p:nvSpPr>
          <p:spPr bwMode="auto">
            <a:xfrm>
              <a:off x="9374554" y="2394505"/>
              <a:ext cx="354935" cy="354935"/>
            </a:xfrm>
            <a:custGeom>
              <a:avLst/>
              <a:gdLst>
                <a:gd name="T0" fmla="*/ 0 w 206"/>
                <a:gd name="T1" fmla="*/ 181 h 206"/>
                <a:gd name="T2" fmla="*/ 44 w 206"/>
                <a:gd name="T3" fmla="*/ 206 h 206"/>
                <a:gd name="T4" fmla="*/ 206 w 206"/>
                <a:gd name="T5" fmla="*/ 44 h 206"/>
                <a:gd name="T6" fmla="*/ 181 w 206"/>
                <a:gd name="T7" fmla="*/ 0 h 206"/>
                <a:gd name="T8" fmla="*/ 0 w 206"/>
                <a:gd name="T9" fmla="*/ 18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0" y="181"/>
                  </a:moveTo>
                  <a:cubicBezTo>
                    <a:pt x="44" y="206"/>
                    <a:pt x="44" y="206"/>
                    <a:pt x="44" y="206"/>
                  </a:cubicBezTo>
                  <a:cubicBezTo>
                    <a:pt x="85" y="140"/>
                    <a:pt x="140" y="85"/>
                    <a:pt x="206" y="44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07" y="45"/>
                    <a:pt x="45" y="107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Freeform 17"/>
            <p:cNvSpPr>
              <a:spLocks/>
            </p:cNvSpPr>
            <p:nvPr/>
          </p:nvSpPr>
          <p:spPr bwMode="auto">
            <a:xfrm>
              <a:off x="9723995" y="2257147"/>
              <a:ext cx="425262" cy="191203"/>
            </a:xfrm>
            <a:custGeom>
              <a:avLst/>
              <a:gdLst>
                <a:gd name="T0" fmla="*/ 0 w 247"/>
                <a:gd name="T1" fmla="*/ 67 h 111"/>
                <a:gd name="T2" fmla="*/ 25 w 247"/>
                <a:gd name="T3" fmla="*/ 111 h 111"/>
                <a:gd name="T4" fmla="*/ 247 w 247"/>
                <a:gd name="T5" fmla="*/ 51 h 111"/>
                <a:gd name="T6" fmla="*/ 247 w 247"/>
                <a:gd name="T7" fmla="*/ 0 h 111"/>
                <a:gd name="T8" fmla="*/ 0 w 247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11">
                  <a:moveTo>
                    <a:pt x="0" y="67"/>
                  </a:moveTo>
                  <a:cubicBezTo>
                    <a:pt x="25" y="111"/>
                    <a:pt x="25" y="111"/>
                    <a:pt x="25" y="111"/>
                  </a:cubicBezTo>
                  <a:cubicBezTo>
                    <a:pt x="92" y="75"/>
                    <a:pt x="167" y="53"/>
                    <a:pt x="247" y="51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58" y="2"/>
                    <a:pt x="74" y="26"/>
                    <a:pt x="0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0" name="Group 163"/>
          <p:cNvGrpSpPr/>
          <p:nvPr/>
        </p:nvGrpSpPr>
        <p:grpSpPr>
          <a:xfrm>
            <a:off x="10137473" y="4387706"/>
            <a:ext cx="431029" cy="625642"/>
            <a:chOff x="9856788" y="2057400"/>
            <a:chExt cx="474662" cy="688975"/>
          </a:xfrm>
          <a:solidFill>
            <a:schemeClr val="bg1"/>
          </a:solidFill>
        </p:grpSpPr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9856788" y="2057400"/>
              <a:ext cx="474662" cy="688975"/>
            </a:xfrm>
            <a:custGeom>
              <a:avLst/>
              <a:gdLst>
                <a:gd name="T0" fmla="*/ 1009 w 11063"/>
                <a:gd name="T1" fmla="*/ 1454 h 16058"/>
                <a:gd name="T2" fmla="*/ 1036 w 11063"/>
                <a:gd name="T3" fmla="*/ 1334 h 16058"/>
                <a:gd name="T4" fmla="*/ 1091 w 11063"/>
                <a:gd name="T5" fmla="*/ 1225 h 16058"/>
                <a:gd name="T6" fmla="*/ 1171 w 11063"/>
                <a:gd name="T7" fmla="*/ 1134 h 16058"/>
                <a:gd name="T8" fmla="*/ 1268 w 11063"/>
                <a:gd name="T9" fmla="*/ 1065 h 16058"/>
                <a:gd name="T10" fmla="*/ 1383 w 11063"/>
                <a:gd name="T11" fmla="*/ 1020 h 16058"/>
                <a:gd name="T12" fmla="*/ 1509 w 11063"/>
                <a:gd name="T13" fmla="*/ 1004 h 16058"/>
                <a:gd name="T14" fmla="*/ 9655 w 11063"/>
                <a:gd name="T15" fmla="*/ 1014 h 16058"/>
                <a:gd name="T16" fmla="*/ 9772 w 11063"/>
                <a:gd name="T17" fmla="*/ 1053 h 16058"/>
                <a:gd name="T18" fmla="*/ 9874 w 11063"/>
                <a:gd name="T19" fmla="*/ 1118 h 16058"/>
                <a:gd name="T20" fmla="*/ 9957 w 11063"/>
                <a:gd name="T21" fmla="*/ 1205 h 16058"/>
                <a:gd name="T22" fmla="*/ 10018 w 11063"/>
                <a:gd name="T23" fmla="*/ 1310 h 16058"/>
                <a:gd name="T24" fmla="*/ 10051 w 11063"/>
                <a:gd name="T25" fmla="*/ 1429 h 16058"/>
                <a:gd name="T26" fmla="*/ 10057 w 11063"/>
                <a:gd name="T27" fmla="*/ 13044 h 16058"/>
                <a:gd name="T28" fmla="*/ 10057 w 11063"/>
                <a:gd name="T29" fmla="*/ 14553 h 16058"/>
                <a:gd name="T30" fmla="*/ 10041 w 11063"/>
                <a:gd name="T31" fmla="*/ 14677 h 16058"/>
                <a:gd name="T32" fmla="*/ 9996 w 11063"/>
                <a:gd name="T33" fmla="*/ 14791 h 16058"/>
                <a:gd name="T34" fmla="*/ 9927 w 11063"/>
                <a:gd name="T35" fmla="*/ 14890 h 16058"/>
                <a:gd name="T36" fmla="*/ 9835 w 11063"/>
                <a:gd name="T37" fmla="*/ 14968 h 16058"/>
                <a:gd name="T38" fmla="*/ 9727 w 11063"/>
                <a:gd name="T39" fmla="*/ 15023 h 16058"/>
                <a:gd name="T40" fmla="*/ 9606 w 11063"/>
                <a:gd name="T41" fmla="*/ 15051 h 16058"/>
                <a:gd name="T42" fmla="*/ 1457 w 11063"/>
                <a:gd name="T43" fmla="*/ 15051 h 16058"/>
                <a:gd name="T44" fmla="*/ 1336 w 11063"/>
                <a:gd name="T45" fmla="*/ 15024 h 16058"/>
                <a:gd name="T46" fmla="*/ 1227 w 11063"/>
                <a:gd name="T47" fmla="*/ 14969 h 16058"/>
                <a:gd name="T48" fmla="*/ 1136 w 11063"/>
                <a:gd name="T49" fmla="*/ 14890 h 16058"/>
                <a:gd name="T50" fmla="*/ 1066 w 11063"/>
                <a:gd name="T51" fmla="*/ 14791 h 16058"/>
                <a:gd name="T52" fmla="*/ 1022 w 11063"/>
                <a:gd name="T53" fmla="*/ 14678 h 16058"/>
                <a:gd name="T54" fmla="*/ 1006 w 11063"/>
                <a:gd name="T55" fmla="*/ 14553 h 16058"/>
                <a:gd name="T56" fmla="*/ 1509 w 11063"/>
                <a:gd name="T57" fmla="*/ 1 h 16058"/>
                <a:gd name="T58" fmla="*/ 1131 w 11063"/>
                <a:gd name="T59" fmla="*/ 48 h 16058"/>
                <a:gd name="T60" fmla="*/ 789 w 11063"/>
                <a:gd name="T61" fmla="*/ 183 h 16058"/>
                <a:gd name="T62" fmla="*/ 494 w 11063"/>
                <a:gd name="T63" fmla="*/ 391 h 16058"/>
                <a:gd name="T64" fmla="*/ 257 w 11063"/>
                <a:gd name="T65" fmla="*/ 664 h 16058"/>
                <a:gd name="T66" fmla="*/ 92 w 11063"/>
                <a:gd name="T67" fmla="*/ 989 h 16058"/>
                <a:gd name="T68" fmla="*/ 8 w 11063"/>
                <a:gd name="T69" fmla="*/ 1352 h 16058"/>
                <a:gd name="T70" fmla="*/ 8 w 11063"/>
                <a:gd name="T71" fmla="*/ 14706 h 16058"/>
                <a:gd name="T72" fmla="*/ 92 w 11063"/>
                <a:gd name="T73" fmla="*/ 15070 h 16058"/>
                <a:gd name="T74" fmla="*/ 257 w 11063"/>
                <a:gd name="T75" fmla="*/ 15395 h 16058"/>
                <a:gd name="T76" fmla="*/ 494 w 11063"/>
                <a:gd name="T77" fmla="*/ 15667 h 16058"/>
                <a:gd name="T78" fmla="*/ 789 w 11063"/>
                <a:gd name="T79" fmla="*/ 15876 h 16058"/>
                <a:gd name="T80" fmla="*/ 1131 w 11063"/>
                <a:gd name="T81" fmla="*/ 16011 h 16058"/>
                <a:gd name="T82" fmla="*/ 1509 w 11063"/>
                <a:gd name="T83" fmla="*/ 16058 h 16058"/>
                <a:gd name="T84" fmla="*/ 9858 w 11063"/>
                <a:gd name="T85" fmla="*/ 16027 h 16058"/>
                <a:gd name="T86" fmla="*/ 10208 w 11063"/>
                <a:gd name="T87" fmla="*/ 15909 h 16058"/>
                <a:gd name="T88" fmla="*/ 10514 w 11063"/>
                <a:gd name="T89" fmla="*/ 15714 h 16058"/>
                <a:gd name="T90" fmla="*/ 10763 w 11063"/>
                <a:gd name="T91" fmla="*/ 15453 h 16058"/>
                <a:gd name="T92" fmla="*/ 10944 w 11063"/>
                <a:gd name="T93" fmla="*/ 15138 h 16058"/>
                <a:gd name="T94" fmla="*/ 11046 w 11063"/>
                <a:gd name="T95" fmla="*/ 14781 h 16058"/>
                <a:gd name="T96" fmla="*/ 11061 w 11063"/>
                <a:gd name="T97" fmla="*/ 1428 h 16058"/>
                <a:gd name="T98" fmla="*/ 10996 w 11063"/>
                <a:gd name="T99" fmla="*/ 1058 h 16058"/>
                <a:gd name="T100" fmla="*/ 10845 w 11063"/>
                <a:gd name="T101" fmla="*/ 725 h 16058"/>
                <a:gd name="T102" fmla="*/ 10620 w 11063"/>
                <a:gd name="T103" fmla="*/ 441 h 16058"/>
                <a:gd name="T104" fmla="*/ 10337 w 11063"/>
                <a:gd name="T105" fmla="*/ 218 h 16058"/>
                <a:gd name="T106" fmla="*/ 10003 w 11063"/>
                <a:gd name="T107" fmla="*/ 67 h 16058"/>
                <a:gd name="T108" fmla="*/ 9632 w 11063"/>
                <a:gd name="T109" fmla="*/ 2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063" h="16058">
                  <a:moveTo>
                    <a:pt x="10057" y="2509"/>
                  </a:moveTo>
                  <a:lnTo>
                    <a:pt x="1006" y="2510"/>
                  </a:lnTo>
                  <a:lnTo>
                    <a:pt x="1006" y="1505"/>
                  </a:lnTo>
                  <a:lnTo>
                    <a:pt x="1007" y="1480"/>
                  </a:lnTo>
                  <a:lnTo>
                    <a:pt x="1009" y="1454"/>
                  </a:lnTo>
                  <a:lnTo>
                    <a:pt x="1012" y="1429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7"/>
                  </a:lnTo>
                  <a:lnTo>
                    <a:pt x="1036" y="1334"/>
                  </a:lnTo>
                  <a:lnTo>
                    <a:pt x="1045" y="1311"/>
                  </a:lnTo>
                  <a:lnTo>
                    <a:pt x="1055" y="1289"/>
                  </a:lnTo>
                  <a:lnTo>
                    <a:pt x="1066" y="1267"/>
                  </a:lnTo>
                  <a:lnTo>
                    <a:pt x="1078" y="1245"/>
                  </a:lnTo>
                  <a:lnTo>
                    <a:pt x="1091" y="1225"/>
                  </a:lnTo>
                  <a:lnTo>
                    <a:pt x="1105" y="1205"/>
                  </a:lnTo>
                  <a:lnTo>
                    <a:pt x="1120" y="1186"/>
                  </a:lnTo>
                  <a:lnTo>
                    <a:pt x="1136" y="1168"/>
                  </a:lnTo>
                  <a:lnTo>
                    <a:pt x="1153" y="1151"/>
                  </a:lnTo>
                  <a:lnTo>
                    <a:pt x="1171" y="1134"/>
                  </a:lnTo>
                  <a:lnTo>
                    <a:pt x="1189" y="1119"/>
                  </a:lnTo>
                  <a:lnTo>
                    <a:pt x="1208" y="1104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5"/>
                  </a:lnTo>
                  <a:lnTo>
                    <a:pt x="1290" y="1054"/>
                  </a:lnTo>
                  <a:lnTo>
                    <a:pt x="1312" y="1044"/>
                  </a:lnTo>
                  <a:lnTo>
                    <a:pt x="1336" y="1035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5"/>
                  </a:lnTo>
                  <a:lnTo>
                    <a:pt x="1432" y="1010"/>
                  </a:lnTo>
                  <a:lnTo>
                    <a:pt x="1457" y="1007"/>
                  </a:lnTo>
                  <a:lnTo>
                    <a:pt x="1482" y="1005"/>
                  </a:lnTo>
                  <a:lnTo>
                    <a:pt x="1509" y="1004"/>
                  </a:lnTo>
                  <a:lnTo>
                    <a:pt x="9554" y="1004"/>
                  </a:lnTo>
                  <a:lnTo>
                    <a:pt x="9581" y="1005"/>
                  </a:lnTo>
                  <a:lnTo>
                    <a:pt x="9606" y="1007"/>
                  </a:lnTo>
                  <a:lnTo>
                    <a:pt x="9631" y="1010"/>
                  </a:lnTo>
                  <a:lnTo>
                    <a:pt x="9655" y="1014"/>
                  </a:lnTo>
                  <a:lnTo>
                    <a:pt x="9680" y="1020"/>
                  </a:lnTo>
                  <a:lnTo>
                    <a:pt x="9703" y="1027"/>
                  </a:lnTo>
                  <a:lnTo>
                    <a:pt x="9727" y="1034"/>
                  </a:lnTo>
                  <a:lnTo>
                    <a:pt x="9750" y="1043"/>
                  </a:lnTo>
                  <a:lnTo>
                    <a:pt x="9772" y="1053"/>
                  </a:lnTo>
                  <a:lnTo>
                    <a:pt x="9794" y="1064"/>
                  </a:lnTo>
                  <a:lnTo>
                    <a:pt x="9815" y="1076"/>
                  </a:lnTo>
                  <a:lnTo>
                    <a:pt x="9835" y="1089"/>
                  </a:lnTo>
                  <a:lnTo>
                    <a:pt x="9855" y="1103"/>
                  </a:lnTo>
                  <a:lnTo>
                    <a:pt x="9874" y="1118"/>
                  </a:lnTo>
                  <a:lnTo>
                    <a:pt x="9892" y="1134"/>
                  </a:lnTo>
                  <a:lnTo>
                    <a:pt x="9909" y="1151"/>
                  </a:lnTo>
                  <a:lnTo>
                    <a:pt x="9927" y="1168"/>
                  </a:lnTo>
                  <a:lnTo>
                    <a:pt x="9943" y="1186"/>
                  </a:lnTo>
                  <a:lnTo>
                    <a:pt x="9957" y="1205"/>
                  </a:lnTo>
                  <a:lnTo>
                    <a:pt x="9971" y="1225"/>
                  </a:lnTo>
                  <a:lnTo>
                    <a:pt x="9984" y="1245"/>
                  </a:lnTo>
                  <a:lnTo>
                    <a:pt x="9996" y="1267"/>
                  </a:lnTo>
                  <a:lnTo>
                    <a:pt x="10008" y="1288"/>
                  </a:lnTo>
                  <a:lnTo>
                    <a:pt x="10018" y="1310"/>
                  </a:lnTo>
                  <a:lnTo>
                    <a:pt x="10026" y="1333"/>
                  </a:lnTo>
                  <a:lnTo>
                    <a:pt x="10034" y="1356"/>
                  </a:lnTo>
                  <a:lnTo>
                    <a:pt x="10041" y="1380"/>
                  </a:lnTo>
                  <a:lnTo>
                    <a:pt x="10047" y="1404"/>
                  </a:lnTo>
                  <a:lnTo>
                    <a:pt x="10051" y="1429"/>
                  </a:lnTo>
                  <a:lnTo>
                    <a:pt x="10054" y="1454"/>
                  </a:lnTo>
                  <a:lnTo>
                    <a:pt x="10056" y="1479"/>
                  </a:lnTo>
                  <a:lnTo>
                    <a:pt x="10057" y="1505"/>
                  </a:lnTo>
                  <a:lnTo>
                    <a:pt x="10057" y="2509"/>
                  </a:lnTo>
                  <a:close/>
                  <a:moveTo>
                    <a:pt x="10057" y="13044"/>
                  </a:moveTo>
                  <a:lnTo>
                    <a:pt x="1006" y="13045"/>
                  </a:lnTo>
                  <a:lnTo>
                    <a:pt x="1006" y="3011"/>
                  </a:lnTo>
                  <a:lnTo>
                    <a:pt x="10057" y="3011"/>
                  </a:lnTo>
                  <a:lnTo>
                    <a:pt x="10057" y="13044"/>
                  </a:lnTo>
                  <a:close/>
                  <a:moveTo>
                    <a:pt x="10057" y="14553"/>
                  </a:moveTo>
                  <a:lnTo>
                    <a:pt x="10056" y="14578"/>
                  </a:lnTo>
                  <a:lnTo>
                    <a:pt x="10054" y="14604"/>
                  </a:lnTo>
                  <a:lnTo>
                    <a:pt x="10051" y="14629"/>
                  </a:lnTo>
                  <a:lnTo>
                    <a:pt x="10047" y="14653"/>
                  </a:lnTo>
                  <a:lnTo>
                    <a:pt x="10041" y="14677"/>
                  </a:lnTo>
                  <a:lnTo>
                    <a:pt x="10034" y="14701"/>
                  </a:lnTo>
                  <a:lnTo>
                    <a:pt x="10026" y="14724"/>
                  </a:lnTo>
                  <a:lnTo>
                    <a:pt x="10018" y="14747"/>
                  </a:lnTo>
                  <a:lnTo>
                    <a:pt x="10008" y="14769"/>
                  </a:lnTo>
                  <a:lnTo>
                    <a:pt x="9996" y="14791"/>
                  </a:lnTo>
                  <a:lnTo>
                    <a:pt x="9984" y="14813"/>
                  </a:lnTo>
                  <a:lnTo>
                    <a:pt x="9971" y="14833"/>
                  </a:lnTo>
                  <a:lnTo>
                    <a:pt x="9957" y="14853"/>
                  </a:lnTo>
                  <a:lnTo>
                    <a:pt x="9943" y="14872"/>
                  </a:lnTo>
                  <a:lnTo>
                    <a:pt x="9927" y="14890"/>
                  </a:lnTo>
                  <a:lnTo>
                    <a:pt x="9909" y="14907"/>
                  </a:lnTo>
                  <a:lnTo>
                    <a:pt x="9892" y="14924"/>
                  </a:lnTo>
                  <a:lnTo>
                    <a:pt x="9874" y="14939"/>
                  </a:lnTo>
                  <a:lnTo>
                    <a:pt x="9855" y="14954"/>
                  </a:lnTo>
                  <a:lnTo>
                    <a:pt x="9835" y="14968"/>
                  </a:lnTo>
                  <a:lnTo>
                    <a:pt x="9815" y="14981"/>
                  </a:lnTo>
                  <a:lnTo>
                    <a:pt x="9794" y="14993"/>
                  </a:lnTo>
                  <a:lnTo>
                    <a:pt x="9772" y="15004"/>
                  </a:lnTo>
                  <a:lnTo>
                    <a:pt x="9750" y="15014"/>
                  </a:lnTo>
                  <a:lnTo>
                    <a:pt x="9727" y="15023"/>
                  </a:lnTo>
                  <a:lnTo>
                    <a:pt x="9703" y="15031"/>
                  </a:lnTo>
                  <a:lnTo>
                    <a:pt x="9680" y="15038"/>
                  </a:lnTo>
                  <a:lnTo>
                    <a:pt x="9655" y="15043"/>
                  </a:lnTo>
                  <a:lnTo>
                    <a:pt x="9631" y="15048"/>
                  </a:lnTo>
                  <a:lnTo>
                    <a:pt x="9606" y="15051"/>
                  </a:lnTo>
                  <a:lnTo>
                    <a:pt x="9581" y="15053"/>
                  </a:lnTo>
                  <a:lnTo>
                    <a:pt x="9554" y="15054"/>
                  </a:lnTo>
                  <a:lnTo>
                    <a:pt x="1509" y="15054"/>
                  </a:lnTo>
                  <a:lnTo>
                    <a:pt x="1482" y="15053"/>
                  </a:lnTo>
                  <a:lnTo>
                    <a:pt x="1457" y="15051"/>
                  </a:lnTo>
                  <a:lnTo>
                    <a:pt x="1432" y="15048"/>
                  </a:lnTo>
                  <a:lnTo>
                    <a:pt x="1407" y="15044"/>
                  </a:lnTo>
                  <a:lnTo>
                    <a:pt x="1383" y="15038"/>
                  </a:lnTo>
                  <a:lnTo>
                    <a:pt x="1359" y="15031"/>
                  </a:lnTo>
                  <a:lnTo>
                    <a:pt x="1336" y="15024"/>
                  </a:lnTo>
                  <a:lnTo>
                    <a:pt x="1312" y="15015"/>
                  </a:lnTo>
                  <a:lnTo>
                    <a:pt x="1290" y="15005"/>
                  </a:lnTo>
                  <a:lnTo>
                    <a:pt x="1268" y="14994"/>
                  </a:lnTo>
                  <a:lnTo>
                    <a:pt x="1248" y="14982"/>
                  </a:lnTo>
                  <a:lnTo>
                    <a:pt x="1227" y="14969"/>
                  </a:lnTo>
                  <a:lnTo>
                    <a:pt x="1208" y="14955"/>
                  </a:lnTo>
                  <a:lnTo>
                    <a:pt x="1189" y="14940"/>
                  </a:lnTo>
                  <a:lnTo>
                    <a:pt x="1171" y="14924"/>
                  </a:lnTo>
                  <a:lnTo>
                    <a:pt x="1153" y="14907"/>
                  </a:lnTo>
                  <a:lnTo>
                    <a:pt x="1136" y="14890"/>
                  </a:lnTo>
                  <a:lnTo>
                    <a:pt x="1120" y="14872"/>
                  </a:lnTo>
                  <a:lnTo>
                    <a:pt x="1105" y="14853"/>
                  </a:lnTo>
                  <a:lnTo>
                    <a:pt x="1091" y="14833"/>
                  </a:lnTo>
                  <a:lnTo>
                    <a:pt x="1078" y="14813"/>
                  </a:lnTo>
                  <a:lnTo>
                    <a:pt x="1066" y="14791"/>
                  </a:lnTo>
                  <a:lnTo>
                    <a:pt x="1055" y="14770"/>
                  </a:lnTo>
                  <a:lnTo>
                    <a:pt x="1045" y="14748"/>
                  </a:lnTo>
                  <a:lnTo>
                    <a:pt x="1036" y="14725"/>
                  </a:lnTo>
                  <a:lnTo>
                    <a:pt x="1028" y="14702"/>
                  </a:lnTo>
                  <a:lnTo>
                    <a:pt x="1022" y="14678"/>
                  </a:lnTo>
                  <a:lnTo>
                    <a:pt x="1016" y="14654"/>
                  </a:lnTo>
                  <a:lnTo>
                    <a:pt x="1012" y="14629"/>
                  </a:lnTo>
                  <a:lnTo>
                    <a:pt x="1009" y="14604"/>
                  </a:lnTo>
                  <a:lnTo>
                    <a:pt x="1007" y="14579"/>
                  </a:lnTo>
                  <a:lnTo>
                    <a:pt x="1006" y="14553"/>
                  </a:lnTo>
                  <a:lnTo>
                    <a:pt x="1006" y="13547"/>
                  </a:lnTo>
                  <a:lnTo>
                    <a:pt x="10057" y="13546"/>
                  </a:lnTo>
                  <a:lnTo>
                    <a:pt x="10057" y="14553"/>
                  </a:lnTo>
                  <a:close/>
                  <a:moveTo>
                    <a:pt x="9554" y="0"/>
                  </a:moveTo>
                  <a:lnTo>
                    <a:pt x="1509" y="1"/>
                  </a:lnTo>
                  <a:lnTo>
                    <a:pt x="1431" y="3"/>
                  </a:lnTo>
                  <a:lnTo>
                    <a:pt x="1354" y="8"/>
                  </a:lnTo>
                  <a:lnTo>
                    <a:pt x="1278" y="18"/>
                  </a:lnTo>
                  <a:lnTo>
                    <a:pt x="1204" y="31"/>
                  </a:lnTo>
                  <a:lnTo>
                    <a:pt x="1131" y="48"/>
                  </a:lnTo>
                  <a:lnTo>
                    <a:pt x="1060" y="68"/>
                  </a:lnTo>
                  <a:lnTo>
                    <a:pt x="990" y="92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89" y="183"/>
                  </a:lnTo>
                  <a:lnTo>
                    <a:pt x="726" y="219"/>
                  </a:lnTo>
                  <a:lnTo>
                    <a:pt x="665" y="258"/>
                  </a:lnTo>
                  <a:lnTo>
                    <a:pt x="605" y="300"/>
                  </a:lnTo>
                  <a:lnTo>
                    <a:pt x="549" y="344"/>
                  </a:lnTo>
                  <a:lnTo>
                    <a:pt x="494" y="391"/>
                  </a:lnTo>
                  <a:lnTo>
                    <a:pt x="442" y="442"/>
                  </a:lnTo>
                  <a:lnTo>
                    <a:pt x="391" y="494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7" y="664"/>
                  </a:lnTo>
                  <a:lnTo>
                    <a:pt x="218" y="726"/>
                  </a:lnTo>
                  <a:lnTo>
                    <a:pt x="182" y="789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9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2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8"/>
                  </a:lnTo>
                  <a:lnTo>
                    <a:pt x="0" y="1505"/>
                  </a:lnTo>
                  <a:lnTo>
                    <a:pt x="0" y="14553"/>
                  </a:lnTo>
                  <a:lnTo>
                    <a:pt x="2" y="14630"/>
                  </a:lnTo>
                  <a:lnTo>
                    <a:pt x="8" y="14706"/>
                  </a:lnTo>
                  <a:lnTo>
                    <a:pt x="17" y="14781"/>
                  </a:lnTo>
                  <a:lnTo>
                    <a:pt x="30" y="14856"/>
                  </a:lnTo>
                  <a:lnTo>
                    <a:pt x="47" y="14929"/>
                  </a:lnTo>
                  <a:lnTo>
                    <a:pt x="67" y="15000"/>
                  </a:lnTo>
                  <a:lnTo>
                    <a:pt x="92" y="15070"/>
                  </a:lnTo>
                  <a:lnTo>
                    <a:pt x="119" y="15139"/>
                  </a:lnTo>
                  <a:lnTo>
                    <a:pt x="149" y="15205"/>
                  </a:lnTo>
                  <a:lnTo>
                    <a:pt x="182" y="15270"/>
                  </a:lnTo>
                  <a:lnTo>
                    <a:pt x="218" y="15333"/>
                  </a:lnTo>
                  <a:lnTo>
                    <a:pt x="257" y="15395"/>
                  </a:lnTo>
                  <a:lnTo>
                    <a:pt x="300" y="15453"/>
                  </a:lnTo>
                  <a:lnTo>
                    <a:pt x="344" y="15510"/>
                  </a:lnTo>
                  <a:lnTo>
                    <a:pt x="391" y="15565"/>
                  </a:lnTo>
                  <a:lnTo>
                    <a:pt x="442" y="15617"/>
                  </a:lnTo>
                  <a:lnTo>
                    <a:pt x="494" y="15667"/>
                  </a:lnTo>
                  <a:lnTo>
                    <a:pt x="549" y="15714"/>
                  </a:lnTo>
                  <a:lnTo>
                    <a:pt x="605" y="15759"/>
                  </a:lnTo>
                  <a:lnTo>
                    <a:pt x="665" y="15801"/>
                  </a:lnTo>
                  <a:lnTo>
                    <a:pt x="726" y="15840"/>
                  </a:lnTo>
                  <a:lnTo>
                    <a:pt x="789" y="15876"/>
                  </a:lnTo>
                  <a:lnTo>
                    <a:pt x="854" y="15909"/>
                  </a:lnTo>
                  <a:lnTo>
                    <a:pt x="921" y="15940"/>
                  </a:lnTo>
                  <a:lnTo>
                    <a:pt x="990" y="15967"/>
                  </a:lnTo>
                  <a:lnTo>
                    <a:pt x="1060" y="15991"/>
                  </a:lnTo>
                  <a:lnTo>
                    <a:pt x="1131" y="16011"/>
                  </a:lnTo>
                  <a:lnTo>
                    <a:pt x="1204" y="16028"/>
                  </a:lnTo>
                  <a:lnTo>
                    <a:pt x="1278" y="16041"/>
                  </a:lnTo>
                  <a:lnTo>
                    <a:pt x="1354" y="16050"/>
                  </a:lnTo>
                  <a:lnTo>
                    <a:pt x="1431" y="16056"/>
                  </a:lnTo>
                  <a:lnTo>
                    <a:pt x="1509" y="16058"/>
                  </a:lnTo>
                  <a:lnTo>
                    <a:pt x="9554" y="16057"/>
                  </a:lnTo>
                  <a:lnTo>
                    <a:pt x="9632" y="16055"/>
                  </a:lnTo>
                  <a:lnTo>
                    <a:pt x="9708" y="16050"/>
                  </a:lnTo>
                  <a:lnTo>
                    <a:pt x="9784" y="16040"/>
                  </a:lnTo>
                  <a:lnTo>
                    <a:pt x="9858" y="16027"/>
                  </a:lnTo>
                  <a:lnTo>
                    <a:pt x="9932" y="16010"/>
                  </a:lnTo>
                  <a:lnTo>
                    <a:pt x="10003" y="15990"/>
                  </a:lnTo>
                  <a:lnTo>
                    <a:pt x="10073" y="15966"/>
                  </a:lnTo>
                  <a:lnTo>
                    <a:pt x="10142" y="15940"/>
                  </a:lnTo>
                  <a:lnTo>
                    <a:pt x="10208" y="15909"/>
                  </a:lnTo>
                  <a:lnTo>
                    <a:pt x="10274" y="15875"/>
                  </a:lnTo>
                  <a:lnTo>
                    <a:pt x="10337" y="15839"/>
                  </a:lnTo>
                  <a:lnTo>
                    <a:pt x="10397" y="15800"/>
                  </a:lnTo>
                  <a:lnTo>
                    <a:pt x="10457" y="15758"/>
                  </a:lnTo>
                  <a:lnTo>
                    <a:pt x="10514" y="15714"/>
                  </a:lnTo>
                  <a:lnTo>
                    <a:pt x="10568" y="15667"/>
                  </a:lnTo>
                  <a:lnTo>
                    <a:pt x="10620" y="15616"/>
                  </a:lnTo>
                  <a:lnTo>
                    <a:pt x="10671" y="15564"/>
                  </a:lnTo>
                  <a:lnTo>
                    <a:pt x="10718" y="15510"/>
                  </a:lnTo>
                  <a:lnTo>
                    <a:pt x="10763" y="15453"/>
                  </a:lnTo>
                  <a:lnTo>
                    <a:pt x="10806" y="15394"/>
                  </a:lnTo>
                  <a:lnTo>
                    <a:pt x="10845" y="15332"/>
                  </a:lnTo>
                  <a:lnTo>
                    <a:pt x="10881" y="15269"/>
                  </a:lnTo>
                  <a:lnTo>
                    <a:pt x="10914" y="15205"/>
                  </a:lnTo>
                  <a:lnTo>
                    <a:pt x="10944" y="15138"/>
                  </a:lnTo>
                  <a:lnTo>
                    <a:pt x="10971" y="15069"/>
                  </a:lnTo>
                  <a:lnTo>
                    <a:pt x="10996" y="15000"/>
                  </a:lnTo>
                  <a:lnTo>
                    <a:pt x="11016" y="14928"/>
                  </a:lnTo>
                  <a:lnTo>
                    <a:pt x="11032" y="14856"/>
                  </a:lnTo>
                  <a:lnTo>
                    <a:pt x="11046" y="14781"/>
                  </a:lnTo>
                  <a:lnTo>
                    <a:pt x="11055" y="14706"/>
                  </a:lnTo>
                  <a:lnTo>
                    <a:pt x="11061" y="14630"/>
                  </a:lnTo>
                  <a:lnTo>
                    <a:pt x="11063" y="14553"/>
                  </a:lnTo>
                  <a:lnTo>
                    <a:pt x="11063" y="1505"/>
                  </a:lnTo>
                  <a:lnTo>
                    <a:pt x="11061" y="1428"/>
                  </a:lnTo>
                  <a:lnTo>
                    <a:pt x="11055" y="1352"/>
                  </a:lnTo>
                  <a:lnTo>
                    <a:pt x="11046" y="1277"/>
                  </a:lnTo>
                  <a:lnTo>
                    <a:pt x="11032" y="1202"/>
                  </a:lnTo>
                  <a:lnTo>
                    <a:pt x="11016" y="1129"/>
                  </a:lnTo>
                  <a:lnTo>
                    <a:pt x="10996" y="1058"/>
                  </a:lnTo>
                  <a:lnTo>
                    <a:pt x="10971" y="988"/>
                  </a:lnTo>
                  <a:lnTo>
                    <a:pt x="10944" y="919"/>
                  </a:lnTo>
                  <a:lnTo>
                    <a:pt x="10914" y="853"/>
                  </a:lnTo>
                  <a:lnTo>
                    <a:pt x="10881" y="788"/>
                  </a:lnTo>
                  <a:lnTo>
                    <a:pt x="10845" y="725"/>
                  </a:lnTo>
                  <a:lnTo>
                    <a:pt x="10806" y="663"/>
                  </a:lnTo>
                  <a:lnTo>
                    <a:pt x="10763" y="605"/>
                  </a:lnTo>
                  <a:lnTo>
                    <a:pt x="10718" y="548"/>
                  </a:lnTo>
                  <a:lnTo>
                    <a:pt x="10671" y="493"/>
                  </a:lnTo>
                  <a:lnTo>
                    <a:pt x="10620" y="441"/>
                  </a:lnTo>
                  <a:lnTo>
                    <a:pt x="10568" y="391"/>
                  </a:lnTo>
                  <a:lnTo>
                    <a:pt x="10514" y="344"/>
                  </a:lnTo>
                  <a:lnTo>
                    <a:pt x="10457" y="299"/>
                  </a:lnTo>
                  <a:lnTo>
                    <a:pt x="10397" y="257"/>
                  </a:lnTo>
                  <a:lnTo>
                    <a:pt x="10337" y="218"/>
                  </a:lnTo>
                  <a:lnTo>
                    <a:pt x="10274" y="182"/>
                  </a:lnTo>
                  <a:lnTo>
                    <a:pt x="10208" y="149"/>
                  </a:lnTo>
                  <a:lnTo>
                    <a:pt x="10142" y="118"/>
                  </a:lnTo>
                  <a:lnTo>
                    <a:pt x="10073" y="91"/>
                  </a:lnTo>
                  <a:lnTo>
                    <a:pt x="10003" y="67"/>
                  </a:lnTo>
                  <a:lnTo>
                    <a:pt x="9932" y="47"/>
                  </a:lnTo>
                  <a:lnTo>
                    <a:pt x="9858" y="30"/>
                  </a:lnTo>
                  <a:lnTo>
                    <a:pt x="9784" y="17"/>
                  </a:lnTo>
                  <a:lnTo>
                    <a:pt x="9708" y="8"/>
                  </a:lnTo>
                  <a:lnTo>
                    <a:pt x="9632" y="2"/>
                  </a:lnTo>
                  <a:lnTo>
                    <a:pt x="95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10050463" y="2122488"/>
              <a:ext cx="87312" cy="20638"/>
            </a:xfrm>
            <a:custGeom>
              <a:avLst/>
              <a:gdLst>
                <a:gd name="T0" fmla="*/ 2010 w 2011"/>
                <a:gd name="T1" fmla="*/ 276 h 502"/>
                <a:gd name="T2" fmla="*/ 2003 w 2011"/>
                <a:gd name="T3" fmla="*/ 314 h 502"/>
                <a:gd name="T4" fmla="*/ 1991 w 2011"/>
                <a:gd name="T5" fmla="*/ 349 h 502"/>
                <a:gd name="T6" fmla="*/ 1975 w 2011"/>
                <a:gd name="T7" fmla="*/ 382 h 502"/>
                <a:gd name="T8" fmla="*/ 1954 w 2011"/>
                <a:gd name="T9" fmla="*/ 411 h 502"/>
                <a:gd name="T10" fmla="*/ 1929 w 2011"/>
                <a:gd name="T11" fmla="*/ 437 h 502"/>
                <a:gd name="T12" fmla="*/ 1900 w 2011"/>
                <a:gd name="T13" fmla="*/ 459 h 502"/>
                <a:gd name="T14" fmla="*/ 1868 w 2011"/>
                <a:gd name="T15" fmla="*/ 477 h 502"/>
                <a:gd name="T16" fmla="*/ 1834 w 2011"/>
                <a:gd name="T17" fmla="*/ 491 h 502"/>
                <a:gd name="T18" fmla="*/ 1798 w 2011"/>
                <a:gd name="T19" fmla="*/ 499 h 502"/>
                <a:gd name="T20" fmla="*/ 1760 w 2011"/>
                <a:gd name="T21" fmla="*/ 502 h 502"/>
                <a:gd name="T22" fmla="*/ 225 w 2011"/>
                <a:gd name="T23" fmla="*/ 501 h 502"/>
                <a:gd name="T24" fmla="*/ 188 w 2011"/>
                <a:gd name="T25" fmla="*/ 494 h 502"/>
                <a:gd name="T26" fmla="*/ 153 w 2011"/>
                <a:gd name="T27" fmla="*/ 482 h 502"/>
                <a:gd name="T28" fmla="*/ 120 w 2011"/>
                <a:gd name="T29" fmla="*/ 466 h 502"/>
                <a:gd name="T30" fmla="*/ 91 w 2011"/>
                <a:gd name="T31" fmla="*/ 445 h 502"/>
                <a:gd name="T32" fmla="*/ 65 w 2011"/>
                <a:gd name="T33" fmla="*/ 420 h 502"/>
                <a:gd name="T34" fmla="*/ 43 w 2011"/>
                <a:gd name="T35" fmla="*/ 392 h 502"/>
                <a:gd name="T36" fmla="*/ 25 w 2011"/>
                <a:gd name="T37" fmla="*/ 360 h 502"/>
                <a:gd name="T38" fmla="*/ 11 w 2011"/>
                <a:gd name="T39" fmla="*/ 326 h 502"/>
                <a:gd name="T40" fmla="*/ 3 w 2011"/>
                <a:gd name="T41" fmla="*/ 289 h 502"/>
                <a:gd name="T42" fmla="*/ 0 w 2011"/>
                <a:gd name="T43" fmla="*/ 251 h 502"/>
                <a:gd name="T44" fmla="*/ 3 w 2011"/>
                <a:gd name="T45" fmla="*/ 213 h 502"/>
                <a:gd name="T46" fmla="*/ 11 w 2011"/>
                <a:gd name="T47" fmla="*/ 177 h 502"/>
                <a:gd name="T48" fmla="*/ 25 w 2011"/>
                <a:gd name="T49" fmla="*/ 143 h 502"/>
                <a:gd name="T50" fmla="*/ 43 w 2011"/>
                <a:gd name="T51" fmla="*/ 111 h 502"/>
                <a:gd name="T52" fmla="*/ 65 w 2011"/>
                <a:gd name="T53" fmla="*/ 83 h 502"/>
                <a:gd name="T54" fmla="*/ 91 w 2011"/>
                <a:gd name="T55" fmla="*/ 58 h 502"/>
                <a:gd name="T56" fmla="*/ 120 w 2011"/>
                <a:gd name="T57" fmla="*/ 37 h 502"/>
                <a:gd name="T58" fmla="*/ 153 w 2011"/>
                <a:gd name="T59" fmla="*/ 21 h 502"/>
                <a:gd name="T60" fmla="*/ 188 w 2011"/>
                <a:gd name="T61" fmla="*/ 8 h 502"/>
                <a:gd name="T62" fmla="*/ 225 w 2011"/>
                <a:gd name="T63" fmla="*/ 1 h 502"/>
                <a:gd name="T64" fmla="*/ 1760 w 2011"/>
                <a:gd name="T65" fmla="*/ 0 h 502"/>
                <a:gd name="T66" fmla="*/ 1798 w 2011"/>
                <a:gd name="T67" fmla="*/ 3 h 502"/>
                <a:gd name="T68" fmla="*/ 1834 w 2011"/>
                <a:gd name="T69" fmla="*/ 11 h 502"/>
                <a:gd name="T70" fmla="*/ 1868 w 2011"/>
                <a:gd name="T71" fmla="*/ 26 h 502"/>
                <a:gd name="T72" fmla="*/ 1900 w 2011"/>
                <a:gd name="T73" fmla="*/ 44 h 502"/>
                <a:gd name="T74" fmla="*/ 1929 w 2011"/>
                <a:gd name="T75" fmla="*/ 66 h 502"/>
                <a:gd name="T76" fmla="*/ 1954 w 2011"/>
                <a:gd name="T77" fmla="*/ 92 h 502"/>
                <a:gd name="T78" fmla="*/ 1975 w 2011"/>
                <a:gd name="T79" fmla="*/ 121 h 502"/>
                <a:gd name="T80" fmla="*/ 1991 w 2011"/>
                <a:gd name="T81" fmla="*/ 154 h 502"/>
                <a:gd name="T82" fmla="*/ 2003 w 2011"/>
                <a:gd name="T83" fmla="*/ 189 h 502"/>
                <a:gd name="T84" fmla="*/ 2010 w 2011"/>
                <a:gd name="T85" fmla="*/ 225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11" h="502">
                  <a:moveTo>
                    <a:pt x="2011" y="251"/>
                  </a:moveTo>
                  <a:lnTo>
                    <a:pt x="2011" y="264"/>
                  </a:lnTo>
                  <a:lnTo>
                    <a:pt x="2010" y="276"/>
                  </a:lnTo>
                  <a:lnTo>
                    <a:pt x="2008" y="289"/>
                  </a:lnTo>
                  <a:lnTo>
                    <a:pt x="2006" y="302"/>
                  </a:lnTo>
                  <a:lnTo>
                    <a:pt x="2003" y="314"/>
                  </a:lnTo>
                  <a:lnTo>
                    <a:pt x="2000" y="326"/>
                  </a:lnTo>
                  <a:lnTo>
                    <a:pt x="1996" y="338"/>
                  </a:lnTo>
                  <a:lnTo>
                    <a:pt x="1991" y="349"/>
                  </a:lnTo>
                  <a:lnTo>
                    <a:pt x="1986" y="360"/>
                  </a:lnTo>
                  <a:lnTo>
                    <a:pt x="1981" y="371"/>
                  </a:lnTo>
                  <a:lnTo>
                    <a:pt x="1975" y="382"/>
                  </a:lnTo>
                  <a:lnTo>
                    <a:pt x="1968" y="392"/>
                  </a:lnTo>
                  <a:lnTo>
                    <a:pt x="1961" y="402"/>
                  </a:lnTo>
                  <a:lnTo>
                    <a:pt x="1954" y="411"/>
                  </a:lnTo>
                  <a:lnTo>
                    <a:pt x="1946" y="420"/>
                  </a:lnTo>
                  <a:lnTo>
                    <a:pt x="1938" y="429"/>
                  </a:lnTo>
                  <a:lnTo>
                    <a:pt x="1929" y="437"/>
                  </a:lnTo>
                  <a:lnTo>
                    <a:pt x="1920" y="445"/>
                  </a:lnTo>
                  <a:lnTo>
                    <a:pt x="1910" y="452"/>
                  </a:lnTo>
                  <a:lnTo>
                    <a:pt x="1900" y="459"/>
                  </a:lnTo>
                  <a:lnTo>
                    <a:pt x="1890" y="466"/>
                  </a:lnTo>
                  <a:lnTo>
                    <a:pt x="1879" y="472"/>
                  </a:lnTo>
                  <a:lnTo>
                    <a:pt x="1868" y="477"/>
                  </a:lnTo>
                  <a:lnTo>
                    <a:pt x="1857" y="482"/>
                  </a:lnTo>
                  <a:lnTo>
                    <a:pt x="1846" y="487"/>
                  </a:lnTo>
                  <a:lnTo>
                    <a:pt x="1834" y="491"/>
                  </a:lnTo>
                  <a:lnTo>
                    <a:pt x="1822" y="494"/>
                  </a:lnTo>
                  <a:lnTo>
                    <a:pt x="1810" y="497"/>
                  </a:lnTo>
                  <a:lnTo>
                    <a:pt x="1798" y="499"/>
                  </a:lnTo>
                  <a:lnTo>
                    <a:pt x="1785" y="501"/>
                  </a:lnTo>
                  <a:lnTo>
                    <a:pt x="1773" y="502"/>
                  </a:lnTo>
                  <a:lnTo>
                    <a:pt x="1760" y="502"/>
                  </a:lnTo>
                  <a:lnTo>
                    <a:pt x="251" y="502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499"/>
                  </a:lnTo>
                  <a:lnTo>
                    <a:pt x="200" y="497"/>
                  </a:lnTo>
                  <a:lnTo>
                    <a:pt x="188" y="494"/>
                  </a:lnTo>
                  <a:lnTo>
                    <a:pt x="176" y="491"/>
                  </a:lnTo>
                  <a:lnTo>
                    <a:pt x="165" y="487"/>
                  </a:lnTo>
                  <a:lnTo>
                    <a:pt x="153" y="482"/>
                  </a:lnTo>
                  <a:lnTo>
                    <a:pt x="142" y="477"/>
                  </a:lnTo>
                  <a:lnTo>
                    <a:pt x="132" y="472"/>
                  </a:lnTo>
                  <a:lnTo>
                    <a:pt x="120" y="466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5"/>
                  </a:lnTo>
                  <a:lnTo>
                    <a:pt x="82" y="437"/>
                  </a:lnTo>
                  <a:lnTo>
                    <a:pt x="73" y="429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2"/>
                  </a:lnTo>
                  <a:lnTo>
                    <a:pt x="43" y="392"/>
                  </a:lnTo>
                  <a:lnTo>
                    <a:pt x="36" y="382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8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89"/>
                  </a:lnTo>
                  <a:lnTo>
                    <a:pt x="1" y="276"/>
                  </a:lnTo>
                  <a:lnTo>
                    <a:pt x="0" y="264"/>
                  </a:lnTo>
                  <a:lnTo>
                    <a:pt x="0" y="251"/>
                  </a:lnTo>
                  <a:lnTo>
                    <a:pt x="0" y="238"/>
                  </a:lnTo>
                  <a:lnTo>
                    <a:pt x="1" y="225"/>
                  </a:lnTo>
                  <a:lnTo>
                    <a:pt x="3" y="213"/>
                  </a:lnTo>
                  <a:lnTo>
                    <a:pt x="5" y="201"/>
                  </a:lnTo>
                  <a:lnTo>
                    <a:pt x="8" y="189"/>
                  </a:lnTo>
                  <a:lnTo>
                    <a:pt x="11" y="177"/>
                  </a:lnTo>
                  <a:lnTo>
                    <a:pt x="15" y="165"/>
                  </a:lnTo>
                  <a:lnTo>
                    <a:pt x="20" y="154"/>
                  </a:lnTo>
                  <a:lnTo>
                    <a:pt x="25" y="143"/>
                  </a:lnTo>
                  <a:lnTo>
                    <a:pt x="30" y="132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3"/>
                  </a:lnTo>
                  <a:lnTo>
                    <a:pt x="73" y="74"/>
                  </a:lnTo>
                  <a:lnTo>
                    <a:pt x="82" y="66"/>
                  </a:lnTo>
                  <a:lnTo>
                    <a:pt x="91" y="58"/>
                  </a:lnTo>
                  <a:lnTo>
                    <a:pt x="100" y="51"/>
                  </a:lnTo>
                  <a:lnTo>
                    <a:pt x="110" y="44"/>
                  </a:lnTo>
                  <a:lnTo>
                    <a:pt x="120" y="37"/>
                  </a:lnTo>
                  <a:lnTo>
                    <a:pt x="132" y="31"/>
                  </a:lnTo>
                  <a:lnTo>
                    <a:pt x="142" y="26"/>
                  </a:lnTo>
                  <a:lnTo>
                    <a:pt x="153" y="21"/>
                  </a:lnTo>
                  <a:lnTo>
                    <a:pt x="165" y="15"/>
                  </a:lnTo>
                  <a:lnTo>
                    <a:pt x="176" y="11"/>
                  </a:lnTo>
                  <a:lnTo>
                    <a:pt x="188" y="8"/>
                  </a:lnTo>
                  <a:lnTo>
                    <a:pt x="200" y="5"/>
                  </a:lnTo>
                  <a:lnTo>
                    <a:pt x="213" y="3"/>
                  </a:lnTo>
                  <a:lnTo>
                    <a:pt x="225" y="1"/>
                  </a:lnTo>
                  <a:lnTo>
                    <a:pt x="238" y="0"/>
                  </a:lnTo>
                  <a:lnTo>
                    <a:pt x="251" y="0"/>
                  </a:lnTo>
                  <a:lnTo>
                    <a:pt x="1760" y="0"/>
                  </a:lnTo>
                  <a:lnTo>
                    <a:pt x="1773" y="0"/>
                  </a:lnTo>
                  <a:lnTo>
                    <a:pt x="1785" y="1"/>
                  </a:lnTo>
                  <a:lnTo>
                    <a:pt x="1798" y="3"/>
                  </a:lnTo>
                  <a:lnTo>
                    <a:pt x="1810" y="5"/>
                  </a:lnTo>
                  <a:lnTo>
                    <a:pt x="1822" y="8"/>
                  </a:lnTo>
                  <a:lnTo>
                    <a:pt x="1834" y="11"/>
                  </a:lnTo>
                  <a:lnTo>
                    <a:pt x="1846" y="15"/>
                  </a:lnTo>
                  <a:lnTo>
                    <a:pt x="1857" y="21"/>
                  </a:lnTo>
                  <a:lnTo>
                    <a:pt x="1868" y="26"/>
                  </a:lnTo>
                  <a:lnTo>
                    <a:pt x="1879" y="31"/>
                  </a:lnTo>
                  <a:lnTo>
                    <a:pt x="1890" y="37"/>
                  </a:lnTo>
                  <a:lnTo>
                    <a:pt x="1900" y="44"/>
                  </a:lnTo>
                  <a:lnTo>
                    <a:pt x="1910" y="51"/>
                  </a:lnTo>
                  <a:lnTo>
                    <a:pt x="1920" y="58"/>
                  </a:lnTo>
                  <a:lnTo>
                    <a:pt x="1929" y="66"/>
                  </a:lnTo>
                  <a:lnTo>
                    <a:pt x="1938" y="74"/>
                  </a:lnTo>
                  <a:lnTo>
                    <a:pt x="1946" y="83"/>
                  </a:lnTo>
                  <a:lnTo>
                    <a:pt x="1954" y="92"/>
                  </a:lnTo>
                  <a:lnTo>
                    <a:pt x="1961" y="101"/>
                  </a:lnTo>
                  <a:lnTo>
                    <a:pt x="1968" y="111"/>
                  </a:lnTo>
                  <a:lnTo>
                    <a:pt x="1975" y="121"/>
                  </a:lnTo>
                  <a:lnTo>
                    <a:pt x="1981" y="132"/>
                  </a:lnTo>
                  <a:lnTo>
                    <a:pt x="1986" y="143"/>
                  </a:lnTo>
                  <a:lnTo>
                    <a:pt x="1991" y="154"/>
                  </a:lnTo>
                  <a:lnTo>
                    <a:pt x="1996" y="165"/>
                  </a:lnTo>
                  <a:lnTo>
                    <a:pt x="2000" y="177"/>
                  </a:lnTo>
                  <a:lnTo>
                    <a:pt x="2003" y="189"/>
                  </a:lnTo>
                  <a:lnTo>
                    <a:pt x="2006" y="201"/>
                  </a:lnTo>
                  <a:lnTo>
                    <a:pt x="2008" y="213"/>
                  </a:lnTo>
                  <a:lnTo>
                    <a:pt x="2010" y="225"/>
                  </a:lnTo>
                  <a:lnTo>
                    <a:pt x="2011" y="238"/>
                  </a:lnTo>
                  <a:lnTo>
                    <a:pt x="2011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10072688" y="2660650"/>
              <a:ext cx="42862" cy="20638"/>
            </a:xfrm>
            <a:custGeom>
              <a:avLst/>
              <a:gdLst>
                <a:gd name="T0" fmla="*/ 1004 w 1005"/>
                <a:gd name="T1" fmla="*/ 277 h 503"/>
                <a:gd name="T2" fmla="*/ 997 w 1005"/>
                <a:gd name="T3" fmla="*/ 314 h 503"/>
                <a:gd name="T4" fmla="*/ 985 w 1005"/>
                <a:gd name="T5" fmla="*/ 349 h 503"/>
                <a:gd name="T6" fmla="*/ 969 w 1005"/>
                <a:gd name="T7" fmla="*/ 381 h 503"/>
                <a:gd name="T8" fmla="*/ 948 w 1005"/>
                <a:gd name="T9" fmla="*/ 411 h 503"/>
                <a:gd name="T10" fmla="*/ 923 w 1005"/>
                <a:gd name="T11" fmla="*/ 437 h 503"/>
                <a:gd name="T12" fmla="*/ 894 w 1005"/>
                <a:gd name="T13" fmla="*/ 459 h 503"/>
                <a:gd name="T14" fmla="*/ 863 w 1005"/>
                <a:gd name="T15" fmla="*/ 477 h 503"/>
                <a:gd name="T16" fmla="*/ 828 w 1005"/>
                <a:gd name="T17" fmla="*/ 491 h 503"/>
                <a:gd name="T18" fmla="*/ 792 w 1005"/>
                <a:gd name="T19" fmla="*/ 500 h 503"/>
                <a:gd name="T20" fmla="*/ 754 w 1005"/>
                <a:gd name="T21" fmla="*/ 503 h 503"/>
                <a:gd name="T22" fmla="*/ 225 w 1005"/>
                <a:gd name="T23" fmla="*/ 501 h 503"/>
                <a:gd name="T24" fmla="*/ 188 w 1005"/>
                <a:gd name="T25" fmla="*/ 495 h 503"/>
                <a:gd name="T26" fmla="*/ 153 w 1005"/>
                <a:gd name="T27" fmla="*/ 482 h 503"/>
                <a:gd name="T28" fmla="*/ 120 w 1005"/>
                <a:gd name="T29" fmla="*/ 465 h 503"/>
                <a:gd name="T30" fmla="*/ 91 w 1005"/>
                <a:gd name="T31" fmla="*/ 444 h 503"/>
                <a:gd name="T32" fmla="*/ 65 w 1005"/>
                <a:gd name="T33" fmla="*/ 420 h 503"/>
                <a:gd name="T34" fmla="*/ 43 w 1005"/>
                <a:gd name="T35" fmla="*/ 391 h 503"/>
                <a:gd name="T36" fmla="*/ 25 w 1005"/>
                <a:gd name="T37" fmla="*/ 360 h 503"/>
                <a:gd name="T38" fmla="*/ 11 w 1005"/>
                <a:gd name="T39" fmla="*/ 326 h 503"/>
                <a:gd name="T40" fmla="*/ 3 w 1005"/>
                <a:gd name="T41" fmla="*/ 290 h 503"/>
                <a:gd name="T42" fmla="*/ 0 w 1005"/>
                <a:gd name="T43" fmla="*/ 252 h 503"/>
                <a:gd name="T44" fmla="*/ 3 w 1005"/>
                <a:gd name="T45" fmla="*/ 214 h 503"/>
                <a:gd name="T46" fmla="*/ 11 w 1005"/>
                <a:gd name="T47" fmla="*/ 176 h 503"/>
                <a:gd name="T48" fmla="*/ 25 w 1005"/>
                <a:gd name="T49" fmla="*/ 142 h 503"/>
                <a:gd name="T50" fmla="*/ 43 w 1005"/>
                <a:gd name="T51" fmla="*/ 111 h 503"/>
                <a:gd name="T52" fmla="*/ 65 w 1005"/>
                <a:gd name="T53" fmla="*/ 82 h 503"/>
                <a:gd name="T54" fmla="*/ 91 w 1005"/>
                <a:gd name="T55" fmla="*/ 58 h 503"/>
                <a:gd name="T56" fmla="*/ 120 w 1005"/>
                <a:gd name="T57" fmla="*/ 37 h 503"/>
                <a:gd name="T58" fmla="*/ 153 w 1005"/>
                <a:gd name="T59" fmla="*/ 20 h 503"/>
                <a:gd name="T60" fmla="*/ 188 w 1005"/>
                <a:gd name="T61" fmla="*/ 8 h 503"/>
                <a:gd name="T62" fmla="*/ 225 w 1005"/>
                <a:gd name="T63" fmla="*/ 2 h 503"/>
                <a:gd name="T64" fmla="*/ 754 w 1005"/>
                <a:gd name="T65" fmla="*/ 0 h 503"/>
                <a:gd name="T66" fmla="*/ 792 w 1005"/>
                <a:gd name="T67" fmla="*/ 3 h 503"/>
                <a:gd name="T68" fmla="*/ 828 w 1005"/>
                <a:gd name="T69" fmla="*/ 12 h 503"/>
                <a:gd name="T70" fmla="*/ 863 w 1005"/>
                <a:gd name="T71" fmla="*/ 25 h 503"/>
                <a:gd name="T72" fmla="*/ 894 w 1005"/>
                <a:gd name="T73" fmla="*/ 43 h 503"/>
                <a:gd name="T74" fmla="*/ 923 w 1005"/>
                <a:gd name="T75" fmla="*/ 65 h 503"/>
                <a:gd name="T76" fmla="*/ 948 w 1005"/>
                <a:gd name="T77" fmla="*/ 92 h 503"/>
                <a:gd name="T78" fmla="*/ 969 w 1005"/>
                <a:gd name="T79" fmla="*/ 121 h 503"/>
                <a:gd name="T80" fmla="*/ 985 w 1005"/>
                <a:gd name="T81" fmla="*/ 153 h 503"/>
                <a:gd name="T82" fmla="*/ 997 w 1005"/>
                <a:gd name="T83" fmla="*/ 188 h 503"/>
                <a:gd name="T84" fmla="*/ 1004 w 1005"/>
                <a:gd name="T85" fmla="*/ 226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05" h="503">
                  <a:moveTo>
                    <a:pt x="1005" y="252"/>
                  </a:moveTo>
                  <a:lnTo>
                    <a:pt x="1005" y="264"/>
                  </a:lnTo>
                  <a:lnTo>
                    <a:pt x="1004" y="277"/>
                  </a:lnTo>
                  <a:lnTo>
                    <a:pt x="1002" y="290"/>
                  </a:lnTo>
                  <a:lnTo>
                    <a:pt x="1000" y="302"/>
                  </a:lnTo>
                  <a:lnTo>
                    <a:pt x="997" y="314"/>
                  </a:lnTo>
                  <a:lnTo>
                    <a:pt x="994" y="326"/>
                  </a:lnTo>
                  <a:lnTo>
                    <a:pt x="990" y="337"/>
                  </a:lnTo>
                  <a:lnTo>
                    <a:pt x="985" y="349"/>
                  </a:lnTo>
                  <a:lnTo>
                    <a:pt x="980" y="360"/>
                  </a:lnTo>
                  <a:lnTo>
                    <a:pt x="975" y="371"/>
                  </a:lnTo>
                  <a:lnTo>
                    <a:pt x="969" y="381"/>
                  </a:lnTo>
                  <a:lnTo>
                    <a:pt x="962" y="391"/>
                  </a:lnTo>
                  <a:lnTo>
                    <a:pt x="955" y="401"/>
                  </a:lnTo>
                  <a:lnTo>
                    <a:pt x="948" y="411"/>
                  </a:lnTo>
                  <a:lnTo>
                    <a:pt x="940" y="420"/>
                  </a:lnTo>
                  <a:lnTo>
                    <a:pt x="932" y="428"/>
                  </a:lnTo>
                  <a:lnTo>
                    <a:pt x="923" y="437"/>
                  </a:lnTo>
                  <a:lnTo>
                    <a:pt x="914" y="444"/>
                  </a:lnTo>
                  <a:lnTo>
                    <a:pt x="904" y="452"/>
                  </a:lnTo>
                  <a:lnTo>
                    <a:pt x="894" y="459"/>
                  </a:lnTo>
                  <a:lnTo>
                    <a:pt x="884" y="465"/>
                  </a:lnTo>
                  <a:lnTo>
                    <a:pt x="874" y="471"/>
                  </a:lnTo>
                  <a:lnTo>
                    <a:pt x="863" y="477"/>
                  </a:lnTo>
                  <a:lnTo>
                    <a:pt x="851" y="482"/>
                  </a:lnTo>
                  <a:lnTo>
                    <a:pt x="840" y="486"/>
                  </a:lnTo>
                  <a:lnTo>
                    <a:pt x="828" y="491"/>
                  </a:lnTo>
                  <a:lnTo>
                    <a:pt x="816" y="495"/>
                  </a:lnTo>
                  <a:lnTo>
                    <a:pt x="804" y="497"/>
                  </a:lnTo>
                  <a:lnTo>
                    <a:pt x="792" y="500"/>
                  </a:lnTo>
                  <a:lnTo>
                    <a:pt x="779" y="501"/>
                  </a:lnTo>
                  <a:lnTo>
                    <a:pt x="767" y="502"/>
                  </a:lnTo>
                  <a:lnTo>
                    <a:pt x="754" y="503"/>
                  </a:lnTo>
                  <a:lnTo>
                    <a:pt x="251" y="503"/>
                  </a:lnTo>
                  <a:lnTo>
                    <a:pt x="238" y="502"/>
                  </a:lnTo>
                  <a:lnTo>
                    <a:pt x="225" y="501"/>
                  </a:lnTo>
                  <a:lnTo>
                    <a:pt x="213" y="500"/>
                  </a:lnTo>
                  <a:lnTo>
                    <a:pt x="200" y="497"/>
                  </a:lnTo>
                  <a:lnTo>
                    <a:pt x="188" y="495"/>
                  </a:lnTo>
                  <a:lnTo>
                    <a:pt x="176" y="491"/>
                  </a:lnTo>
                  <a:lnTo>
                    <a:pt x="165" y="486"/>
                  </a:lnTo>
                  <a:lnTo>
                    <a:pt x="153" y="482"/>
                  </a:lnTo>
                  <a:lnTo>
                    <a:pt x="141" y="477"/>
                  </a:lnTo>
                  <a:lnTo>
                    <a:pt x="131" y="471"/>
                  </a:lnTo>
                  <a:lnTo>
                    <a:pt x="120" y="465"/>
                  </a:lnTo>
                  <a:lnTo>
                    <a:pt x="110" y="459"/>
                  </a:lnTo>
                  <a:lnTo>
                    <a:pt x="100" y="452"/>
                  </a:lnTo>
                  <a:lnTo>
                    <a:pt x="91" y="444"/>
                  </a:lnTo>
                  <a:lnTo>
                    <a:pt x="82" y="437"/>
                  </a:lnTo>
                  <a:lnTo>
                    <a:pt x="73" y="428"/>
                  </a:lnTo>
                  <a:lnTo>
                    <a:pt x="65" y="420"/>
                  </a:lnTo>
                  <a:lnTo>
                    <a:pt x="57" y="411"/>
                  </a:lnTo>
                  <a:lnTo>
                    <a:pt x="49" y="401"/>
                  </a:lnTo>
                  <a:lnTo>
                    <a:pt x="43" y="391"/>
                  </a:lnTo>
                  <a:lnTo>
                    <a:pt x="36" y="381"/>
                  </a:lnTo>
                  <a:lnTo>
                    <a:pt x="30" y="371"/>
                  </a:lnTo>
                  <a:lnTo>
                    <a:pt x="25" y="360"/>
                  </a:lnTo>
                  <a:lnTo>
                    <a:pt x="20" y="349"/>
                  </a:lnTo>
                  <a:lnTo>
                    <a:pt x="15" y="337"/>
                  </a:lnTo>
                  <a:lnTo>
                    <a:pt x="11" y="326"/>
                  </a:lnTo>
                  <a:lnTo>
                    <a:pt x="8" y="314"/>
                  </a:lnTo>
                  <a:lnTo>
                    <a:pt x="5" y="302"/>
                  </a:lnTo>
                  <a:lnTo>
                    <a:pt x="3" y="290"/>
                  </a:lnTo>
                  <a:lnTo>
                    <a:pt x="1" y="277"/>
                  </a:lnTo>
                  <a:lnTo>
                    <a:pt x="0" y="264"/>
                  </a:lnTo>
                  <a:lnTo>
                    <a:pt x="0" y="252"/>
                  </a:lnTo>
                  <a:lnTo>
                    <a:pt x="0" y="239"/>
                  </a:lnTo>
                  <a:lnTo>
                    <a:pt x="1" y="226"/>
                  </a:lnTo>
                  <a:lnTo>
                    <a:pt x="3" y="214"/>
                  </a:lnTo>
                  <a:lnTo>
                    <a:pt x="5" y="200"/>
                  </a:lnTo>
                  <a:lnTo>
                    <a:pt x="8" y="188"/>
                  </a:lnTo>
                  <a:lnTo>
                    <a:pt x="11" y="176"/>
                  </a:lnTo>
                  <a:lnTo>
                    <a:pt x="15" y="165"/>
                  </a:lnTo>
                  <a:lnTo>
                    <a:pt x="20" y="153"/>
                  </a:lnTo>
                  <a:lnTo>
                    <a:pt x="25" y="142"/>
                  </a:lnTo>
                  <a:lnTo>
                    <a:pt x="30" y="131"/>
                  </a:lnTo>
                  <a:lnTo>
                    <a:pt x="36" y="121"/>
                  </a:lnTo>
                  <a:lnTo>
                    <a:pt x="43" y="111"/>
                  </a:lnTo>
                  <a:lnTo>
                    <a:pt x="49" y="101"/>
                  </a:lnTo>
                  <a:lnTo>
                    <a:pt x="57" y="92"/>
                  </a:lnTo>
                  <a:lnTo>
                    <a:pt x="65" y="82"/>
                  </a:lnTo>
                  <a:lnTo>
                    <a:pt x="73" y="74"/>
                  </a:lnTo>
                  <a:lnTo>
                    <a:pt x="82" y="65"/>
                  </a:lnTo>
                  <a:lnTo>
                    <a:pt x="91" y="58"/>
                  </a:lnTo>
                  <a:lnTo>
                    <a:pt x="100" y="50"/>
                  </a:lnTo>
                  <a:lnTo>
                    <a:pt x="110" y="43"/>
                  </a:lnTo>
                  <a:lnTo>
                    <a:pt x="120" y="37"/>
                  </a:lnTo>
                  <a:lnTo>
                    <a:pt x="131" y="31"/>
                  </a:lnTo>
                  <a:lnTo>
                    <a:pt x="141" y="25"/>
                  </a:lnTo>
                  <a:lnTo>
                    <a:pt x="153" y="20"/>
                  </a:lnTo>
                  <a:lnTo>
                    <a:pt x="165" y="16"/>
                  </a:lnTo>
                  <a:lnTo>
                    <a:pt x="176" y="12"/>
                  </a:lnTo>
                  <a:lnTo>
                    <a:pt x="188" y="8"/>
                  </a:lnTo>
                  <a:lnTo>
                    <a:pt x="200" y="6"/>
                  </a:lnTo>
                  <a:lnTo>
                    <a:pt x="213" y="3"/>
                  </a:lnTo>
                  <a:lnTo>
                    <a:pt x="225" y="2"/>
                  </a:lnTo>
                  <a:lnTo>
                    <a:pt x="238" y="1"/>
                  </a:lnTo>
                  <a:lnTo>
                    <a:pt x="251" y="0"/>
                  </a:lnTo>
                  <a:lnTo>
                    <a:pt x="754" y="0"/>
                  </a:lnTo>
                  <a:lnTo>
                    <a:pt x="767" y="1"/>
                  </a:lnTo>
                  <a:lnTo>
                    <a:pt x="779" y="2"/>
                  </a:lnTo>
                  <a:lnTo>
                    <a:pt x="792" y="3"/>
                  </a:lnTo>
                  <a:lnTo>
                    <a:pt x="804" y="6"/>
                  </a:lnTo>
                  <a:lnTo>
                    <a:pt x="816" y="8"/>
                  </a:lnTo>
                  <a:lnTo>
                    <a:pt x="828" y="12"/>
                  </a:lnTo>
                  <a:lnTo>
                    <a:pt x="840" y="16"/>
                  </a:lnTo>
                  <a:lnTo>
                    <a:pt x="851" y="20"/>
                  </a:lnTo>
                  <a:lnTo>
                    <a:pt x="863" y="25"/>
                  </a:lnTo>
                  <a:lnTo>
                    <a:pt x="874" y="31"/>
                  </a:lnTo>
                  <a:lnTo>
                    <a:pt x="884" y="37"/>
                  </a:lnTo>
                  <a:lnTo>
                    <a:pt x="894" y="43"/>
                  </a:lnTo>
                  <a:lnTo>
                    <a:pt x="904" y="50"/>
                  </a:lnTo>
                  <a:lnTo>
                    <a:pt x="914" y="58"/>
                  </a:lnTo>
                  <a:lnTo>
                    <a:pt x="923" y="65"/>
                  </a:lnTo>
                  <a:lnTo>
                    <a:pt x="932" y="74"/>
                  </a:lnTo>
                  <a:lnTo>
                    <a:pt x="940" y="82"/>
                  </a:lnTo>
                  <a:lnTo>
                    <a:pt x="948" y="92"/>
                  </a:lnTo>
                  <a:lnTo>
                    <a:pt x="955" y="101"/>
                  </a:lnTo>
                  <a:lnTo>
                    <a:pt x="962" y="111"/>
                  </a:lnTo>
                  <a:lnTo>
                    <a:pt x="969" y="121"/>
                  </a:lnTo>
                  <a:lnTo>
                    <a:pt x="975" y="131"/>
                  </a:lnTo>
                  <a:lnTo>
                    <a:pt x="980" y="142"/>
                  </a:lnTo>
                  <a:lnTo>
                    <a:pt x="985" y="153"/>
                  </a:lnTo>
                  <a:lnTo>
                    <a:pt x="990" y="165"/>
                  </a:lnTo>
                  <a:lnTo>
                    <a:pt x="994" y="176"/>
                  </a:lnTo>
                  <a:lnTo>
                    <a:pt x="997" y="188"/>
                  </a:lnTo>
                  <a:lnTo>
                    <a:pt x="1000" y="200"/>
                  </a:lnTo>
                  <a:lnTo>
                    <a:pt x="1002" y="214"/>
                  </a:lnTo>
                  <a:lnTo>
                    <a:pt x="1004" y="226"/>
                  </a:lnTo>
                  <a:lnTo>
                    <a:pt x="1005" y="239"/>
                  </a:lnTo>
                  <a:lnTo>
                    <a:pt x="1005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395" tIns="48197" rIns="96395" bIns="4819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id-ID" sz="200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4" name="MH_Text_1"/>
          <p:cNvSpPr/>
          <p:nvPr>
            <p:custDataLst>
              <p:tags r:id="rId7"/>
            </p:custDataLst>
          </p:nvPr>
        </p:nvSpPr>
        <p:spPr>
          <a:xfrm>
            <a:off x="8989752" y="1984198"/>
            <a:ext cx="2653247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>
              <a:lnSpc>
                <a:spcPct val="120000"/>
              </a:lnSpc>
              <a:buClr>
                <a:schemeClr val="accent4"/>
              </a:buClr>
            </a:pPr>
            <a:r>
              <a:rPr lang="zh-CN" altLang="en-US" sz="1900" b="1" dirty="0">
                <a:solidFill>
                  <a:schemeClr val="accent4"/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115" name="MH_Text_1"/>
          <p:cNvSpPr/>
          <p:nvPr>
            <p:custDataLst>
              <p:tags r:id="rId8"/>
            </p:custDataLst>
          </p:nvPr>
        </p:nvSpPr>
        <p:spPr>
          <a:xfrm>
            <a:off x="8863434" y="2471499"/>
            <a:ext cx="3018028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7891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4" grpId="0"/>
      <p:bldP spid="55" grpId="0"/>
      <p:bldP spid="56" grpId="0" animBg="1"/>
      <p:bldP spid="75" grpId="0"/>
      <p:bldP spid="76" grpId="0"/>
      <p:bldP spid="77" grpId="0" animBg="1"/>
      <p:bldP spid="94" grpId="0"/>
      <p:bldP spid="95" grpId="0"/>
      <p:bldP spid="96" grpId="0" animBg="1"/>
      <p:bldP spid="114" grpId="0"/>
      <p:bldP spid="1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MH_Text_1"/>
          <p:cNvSpPr/>
          <p:nvPr>
            <p:custDataLst>
              <p:tags r:id="rId1"/>
            </p:custDataLst>
          </p:nvPr>
        </p:nvSpPr>
        <p:spPr>
          <a:xfrm>
            <a:off x="1126227" y="4307687"/>
            <a:ext cx="2686919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sz="2400" b="1" dirty="0">
                <a:solidFill>
                  <a:srgbClr val="C00000"/>
                </a:solidFill>
                <a:cs typeface="+mn-ea"/>
                <a:sym typeface="+mn-lt"/>
              </a:rPr>
              <a:t>输入小标题</a:t>
            </a:r>
            <a:endParaRPr lang="en-US" altLang="zh-CN" sz="2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67" name="MH_Text_1"/>
          <p:cNvSpPr/>
          <p:nvPr>
            <p:custDataLst>
              <p:tags r:id="rId2"/>
            </p:custDataLst>
          </p:nvPr>
        </p:nvSpPr>
        <p:spPr>
          <a:xfrm>
            <a:off x="969858" y="4866659"/>
            <a:ext cx="2845430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417018" y="1412449"/>
            <a:ext cx="2105334" cy="2105323"/>
            <a:chOff x="1415141" y="1412776"/>
            <a:chExt cx="2105821" cy="2105810"/>
          </a:xfrm>
        </p:grpSpPr>
        <p:grpSp>
          <p:nvGrpSpPr>
            <p:cNvPr id="69" name="组合 68"/>
            <p:cNvGrpSpPr/>
            <p:nvPr/>
          </p:nvGrpSpPr>
          <p:grpSpPr>
            <a:xfrm>
              <a:off x="1415141" y="1412776"/>
              <a:ext cx="2105821" cy="2105810"/>
              <a:chOff x="1931040" y="2259294"/>
              <a:chExt cx="946589" cy="946584"/>
            </a:xfrm>
          </p:grpSpPr>
          <p:sp>
            <p:nvSpPr>
              <p:cNvPr id="71" name="Teardrop 68"/>
              <p:cNvSpPr/>
              <p:nvPr/>
            </p:nvSpPr>
            <p:spPr>
              <a:xfrm rot="8100000">
                <a:off x="1931040" y="2259294"/>
                <a:ext cx="946589" cy="946584"/>
              </a:xfrm>
              <a:prstGeom prst="teardrop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2" name="Oval 69"/>
              <p:cNvSpPr/>
              <p:nvPr/>
            </p:nvSpPr>
            <p:spPr>
              <a:xfrm>
                <a:off x="2076110" y="2406550"/>
                <a:ext cx="656449" cy="65644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0" name="文本框 70"/>
            <p:cNvSpPr txBox="1"/>
            <p:nvPr/>
          </p:nvSpPr>
          <p:spPr>
            <a:xfrm>
              <a:off x="1989956" y="1988840"/>
              <a:ext cx="8640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799" dirty="0">
                  <a:solidFill>
                    <a:srgbClr val="C0000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799" dirty="0">
                <a:solidFill>
                  <a:srgbClr val="C0000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3" name="MH_Text_1"/>
          <p:cNvSpPr/>
          <p:nvPr>
            <p:custDataLst>
              <p:tags r:id="rId3"/>
            </p:custDataLst>
          </p:nvPr>
        </p:nvSpPr>
        <p:spPr>
          <a:xfrm>
            <a:off x="4717057" y="4308010"/>
            <a:ext cx="2686919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sz="2400" b="1" dirty="0">
                <a:solidFill>
                  <a:schemeClr val="accent2"/>
                </a:solidFill>
                <a:cs typeface="+mn-ea"/>
                <a:sym typeface="+mn-lt"/>
              </a:rPr>
              <a:t>输入小标题</a:t>
            </a:r>
            <a:endParaRPr lang="en-US" altLang="zh-CN" sz="24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74" name="MH_Text_1"/>
          <p:cNvSpPr/>
          <p:nvPr>
            <p:custDataLst>
              <p:tags r:id="rId4"/>
            </p:custDataLst>
          </p:nvPr>
        </p:nvSpPr>
        <p:spPr>
          <a:xfrm>
            <a:off x="4560688" y="4866982"/>
            <a:ext cx="2845430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5016130" y="1412772"/>
            <a:ext cx="2105334" cy="2105323"/>
            <a:chOff x="1415141" y="1412776"/>
            <a:chExt cx="2105821" cy="2105810"/>
          </a:xfrm>
        </p:grpSpPr>
        <p:grpSp>
          <p:nvGrpSpPr>
            <p:cNvPr id="76" name="组合 75"/>
            <p:cNvGrpSpPr/>
            <p:nvPr/>
          </p:nvGrpSpPr>
          <p:grpSpPr>
            <a:xfrm>
              <a:off x="1415141" y="1412776"/>
              <a:ext cx="2105821" cy="2105810"/>
              <a:chOff x="1931040" y="2259294"/>
              <a:chExt cx="946589" cy="946584"/>
            </a:xfrm>
          </p:grpSpPr>
          <p:sp>
            <p:nvSpPr>
              <p:cNvPr id="78" name="Teardrop 68"/>
              <p:cNvSpPr/>
              <p:nvPr/>
            </p:nvSpPr>
            <p:spPr>
              <a:xfrm rot="8100000">
                <a:off x="1931040" y="2259294"/>
                <a:ext cx="946589" cy="946584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9" name="Oval 69"/>
              <p:cNvSpPr/>
              <p:nvPr/>
            </p:nvSpPr>
            <p:spPr>
              <a:xfrm>
                <a:off x="2076110" y="2406550"/>
                <a:ext cx="656449" cy="65644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7" name="文本框 70"/>
            <p:cNvSpPr txBox="1"/>
            <p:nvPr/>
          </p:nvSpPr>
          <p:spPr>
            <a:xfrm>
              <a:off x="1989956" y="1988840"/>
              <a:ext cx="8640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799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799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0" name="MH_Text_1"/>
          <p:cNvSpPr/>
          <p:nvPr>
            <p:custDataLst>
              <p:tags r:id="rId5"/>
            </p:custDataLst>
          </p:nvPr>
        </p:nvSpPr>
        <p:spPr>
          <a:xfrm>
            <a:off x="8398929" y="4307687"/>
            <a:ext cx="2686919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>
              <a:lnSpc>
                <a:spcPct val="120000"/>
              </a:lnSpc>
              <a:buClr>
                <a:schemeClr val="accent1"/>
              </a:buClr>
            </a:pPr>
            <a:r>
              <a:rPr lang="zh-CN" altLang="en-US" sz="2400" b="1" dirty="0">
                <a:solidFill>
                  <a:srgbClr val="FF0000"/>
                </a:solidFill>
                <a:cs typeface="+mn-ea"/>
                <a:sym typeface="+mn-lt"/>
              </a:rPr>
              <a:t>输入小标题</a:t>
            </a:r>
            <a:endParaRPr lang="en-US" altLang="zh-CN" sz="2400" b="1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1" name="MH_Text_1"/>
          <p:cNvSpPr/>
          <p:nvPr>
            <p:custDataLst>
              <p:tags r:id="rId6"/>
            </p:custDataLst>
          </p:nvPr>
        </p:nvSpPr>
        <p:spPr>
          <a:xfrm>
            <a:off x="8242561" y="4866659"/>
            <a:ext cx="2845430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8698003" y="1412449"/>
            <a:ext cx="2105334" cy="2105323"/>
            <a:chOff x="1415141" y="1412776"/>
            <a:chExt cx="2105821" cy="2105810"/>
          </a:xfrm>
        </p:grpSpPr>
        <p:grpSp>
          <p:nvGrpSpPr>
            <p:cNvPr id="83" name="组合 82"/>
            <p:cNvGrpSpPr/>
            <p:nvPr/>
          </p:nvGrpSpPr>
          <p:grpSpPr>
            <a:xfrm>
              <a:off x="1415141" y="1412776"/>
              <a:ext cx="2105821" cy="2105810"/>
              <a:chOff x="1931040" y="2259294"/>
              <a:chExt cx="946589" cy="946584"/>
            </a:xfrm>
          </p:grpSpPr>
          <p:sp>
            <p:nvSpPr>
              <p:cNvPr id="85" name="Teardrop 68"/>
              <p:cNvSpPr/>
              <p:nvPr/>
            </p:nvSpPr>
            <p:spPr>
              <a:xfrm rot="8100000">
                <a:off x="1931040" y="2259294"/>
                <a:ext cx="946589" cy="946584"/>
              </a:xfrm>
              <a:prstGeom prst="teardrop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6" name="Oval 69"/>
              <p:cNvSpPr/>
              <p:nvPr/>
            </p:nvSpPr>
            <p:spPr>
              <a:xfrm>
                <a:off x="2076110" y="2406550"/>
                <a:ext cx="656449" cy="65644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14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4" name="文本框 70"/>
            <p:cNvSpPr txBox="1"/>
            <p:nvPr/>
          </p:nvSpPr>
          <p:spPr>
            <a:xfrm>
              <a:off x="1989956" y="1988840"/>
              <a:ext cx="8640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799" dirty="0">
                  <a:solidFill>
                    <a:srgbClr val="FF0000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799" dirty="0">
                <a:solidFill>
                  <a:srgbClr val="FF0000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78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3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7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73" grpId="0"/>
      <p:bldP spid="74" grpId="0"/>
      <p:bldP spid="80" grpId="0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680290" y="835007"/>
            <a:ext cx="1331692" cy="3356362"/>
            <a:chOff x="4679168" y="835200"/>
            <a:chExt cx="1332000" cy="3357139"/>
          </a:xfrm>
          <a:solidFill>
            <a:schemeClr val="accent1"/>
          </a:solidFill>
        </p:grpSpPr>
        <p:sp>
          <p:nvSpPr>
            <p:cNvPr id="27" name="任意多边形 26"/>
            <p:cNvSpPr/>
            <p:nvPr/>
          </p:nvSpPr>
          <p:spPr>
            <a:xfrm flipH="1">
              <a:off x="4679168" y="835200"/>
              <a:ext cx="1332000" cy="3357139"/>
            </a:xfrm>
            <a:custGeom>
              <a:avLst/>
              <a:gdLst>
                <a:gd name="connsiteX0" fmla="*/ 666000 w 1332000"/>
                <a:gd name="connsiteY0" fmla="*/ 0 h 3357139"/>
                <a:gd name="connsiteX1" fmla="*/ 0 w 1332000"/>
                <a:gd name="connsiteY1" fmla="*/ 666000 h 3357139"/>
                <a:gd name="connsiteX2" fmla="*/ 0 w 1332000"/>
                <a:gd name="connsiteY2" fmla="*/ 2017841 h 3357139"/>
                <a:gd name="connsiteX3" fmla="*/ 0 w 1332000"/>
                <a:gd name="connsiteY3" fmla="*/ 2203724 h 3357139"/>
                <a:gd name="connsiteX4" fmla="*/ 0 w 1332000"/>
                <a:gd name="connsiteY4" fmla="*/ 3357139 h 3357139"/>
                <a:gd name="connsiteX5" fmla="*/ 669876 w 1332000"/>
                <a:gd name="connsiteY5" fmla="*/ 3357139 h 3357139"/>
                <a:gd name="connsiteX6" fmla="*/ 1332000 w 1332000"/>
                <a:gd name="connsiteY6" fmla="*/ 2695015 h 3357139"/>
                <a:gd name="connsiteX7" fmla="*/ 1332000 w 1332000"/>
                <a:gd name="connsiteY7" fmla="*/ 2203724 h 3357139"/>
                <a:gd name="connsiteX8" fmla="*/ 1332000 w 1332000"/>
                <a:gd name="connsiteY8" fmla="*/ 1355717 h 3357139"/>
                <a:gd name="connsiteX9" fmla="*/ 1332000 w 1332000"/>
                <a:gd name="connsiteY9" fmla="*/ 666000 h 3357139"/>
                <a:gd name="connsiteX10" fmla="*/ 666000 w 1332000"/>
                <a:gd name="connsiteY10" fmla="*/ 0 h 335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000" h="3357139">
                  <a:moveTo>
                    <a:pt x="666000" y="0"/>
                  </a:moveTo>
                  <a:cubicBezTo>
                    <a:pt x="298178" y="0"/>
                    <a:pt x="0" y="298178"/>
                    <a:pt x="0" y="666000"/>
                  </a:cubicBezTo>
                  <a:lnTo>
                    <a:pt x="0" y="2017841"/>
                  </a:lnTo>
                  <a:lnTo>
                    <a:pt x="0" y="2203724"/>
                  </a:lnTo>
                  <a:lnTo>
                    <a:pt x="0" y="3357139"/>
                  </a:lnTo>
                  <a:lnTo>
                    <a:pt x="669876" y="3357139"/>
                  </a:lnTo>
                  <a:cubicBezTo>
                    <a:pt x="1035557" y="3357139"/>
                    <a:pt x="1332000" y="3060696"/>
                    <a:pt x="1332000" y="2695015"/>
                  </a:cubicBezTo>
                  <a:lnTo>
                    <a:pt x="1332000" y="2203724"/>
                  </a:lnTo>
                  <a:lnTo>
                    <a:pt x="1332000" y="1355717"/>
                  </a:lnTo>
                  <a:lnTo>
                    <a:pt x="1332000" y="666000"/>
                  </a:lnTo>
                  <a:cubicBezTo>
                    <a:pt x="1332000" y="298178"/>
                    <a:pt x="1033822" y="0"/>
                    <a:pt x="666000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969905" y="1563611"/>
              <a:ext cx="750526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399" b="1" dirty="0">
                  <a:solidFill>
                    <a:schemeClr val="bg1"/>
                  </a:solidFill>
                </a:rPr>
                <a:t>关</a:t>
              </a:r>
              <a:endParaRPr lang="en-US" altLang="zh-CN" sz="4399" b="1" dirty="0">
                <a:solidFill>
                  <a:schemeClr val="bg1"/>
                </a:solidFill>
              </a:endParaRPr>
            </a:p>
            <a:p>
              <a:r>
                <a:rPr lang="zh-CN" altLang="en-US" sz="4399" b="1" dirty="0">
                  <a:solidFill>
                    <a:schemeClr val="bg1"/>
                  </a:solidFill>
                </a:rPr>
                <a:t>键</a:t>
              </a:r>
              <a:endParaRPr lang="en-US" altLang="zh-CN" sz="4399" b="1" dirty="0">
                <a:solidFill>
                  <a:schemeClr val="bg1"/>
                </a:solidFill>
              </a:endParaRPr>
            </a:p>
            <a:p>
              <a:r>
                <a:rPr lang="zh-CN" altLang="en-US" sz="4399" b="1" dirty="0">
                  <a:solidFill>
                    <a:schemeClr val="bg1"/>
                  </a:solidFill>
                </a:rPr>
                <a:t>字</a:t>
              </a:r>
            </a:p>
          </p:txBody>
        </p:sp>
      </p:grpSp>
      <p:sp>
        <p:nvSpPr>
          <p:cNvPr id="29" name="矩形 28"/>
          <p:cNvSpPr/>
          <p:nvPr/>
        </p:nvSpPr>
        <p:spPr>
          <a:xfrm>
            <a:off x="1082868" y="1364463"/>
            <a:ext cx="2915325" cy="215136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355600" dist="2159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774366" y="3839591"/>
            <a:ext cx="33161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065034" y="4636766"/>
            <a:ext cx="3025484" cy="138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1F1F1F"/>
                </a:solidFill>
                <a:latin typeface="等线"/>
              </a:rPr>
              <a:t>点击此处添加文本内容，如关键词、部分简单介绍等。点击此处添加文本内容，如关键词、部分简单介绍等。点击此处添加文本内容点击此处添加文本内容，如关键词、部分简单介绍等。</a:t>
            </a:r>
          </a:p>
        </p:txBody>
      </p:sp>
      <p:sp>
        <p:nvSpPr>
          <p:cNvPr id="32" name="MH_Text_1"/>
          <p:cNvSpPr/>
          <p:nvPr>
            <p:custDataLst>
              <p:tags r:id="rId1"/>
            </p:custDataLst>
          </p:nvPr>
        </p:nvSpPr>
        <p:spPr>
          <a:xfrm>
            <a:off x="678999" y="4119311"/>
            <a:ext cx="3284361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158979" y="2918158"/>
            <a:ext cx="1331692" cy="3356362"/>
            <a:chOff x="6158200" y="2918833"/>
            <a:chExt cx="1332000" cy="3357139"/>
          </a:xfrm>
          <a:solidFill>
            <a:schemeClr val="accent2"/>
          </a:solidFill>
        </p:grpSpPr>
        <p:sp>
          <p:nvSpPr>
            <p:cNvPr id="34" name="任意多边形 33"/>
            <p:cNvSpPr/>
            <p:nvPr/>
          </p:nvSpPr>
          <p:spPr>
            <a:xfrm flipV="1">
              <a:off x="6158200" y="2918833"/>
              <a:ext cx="1332000" cy="3357139"/>
            </a:xfrm>
            <a:custGeom>
              <a:avLst/>
              <a:gdLst>
                <a:gd name="connsiteX0" fmla="*/ 666000 w 1332000"/>
                <a:gd name="connsiteY0" fmla="*/ 0 h 3357139"/>
                <a:gd name="connsiteX1" fmla="*/ 0 w 1332000"/>
                <a:gd name="connsiteY1" fmla="*/ 666000 h 3357139"/>
                <a:gd name="connsiteX2" fmla="*/ 0 w 1332000"/>
                <a:gd name="connsiteY2" fmla="*/ 2017841 h 3357139"/>
                <a:gd name="connsiteX3" fmla="*/ 0 w 1332000"/>
                <a:gd name="connsiteY3" fmla="*/ 2203724 h 3357139"/>
                <a:gd name="connsiteX4" fmla="*/ 0 w 1332000"/>
                <a:gd name="connsiteY4" fmla="*/ 3357139 h 3357139"/>
                <a:gd name="connsiteX5" fmla="*/ 669876 w 1332000"/>
                <a:gd name="connsiteY5" fmla="*/ 3357139 h 3357139"/>
                <a:gd name="connsiteX6" fmla="*/ 1332000 w 1332000"/>
                <a:gd name="connsiteY6" fmla="*/ 2695015 h 3357139"/>
                <a:gd name="connsiteX7" fmla="*/ 1332000 w 1332000"/>
                <a:gd name="connsiteY7" fmla="*/ 2203724 h 3357139"/>
                <a:gd name="connsiteX8" fmla="*/ 1332000 w 1332000"/>
                <a:gd name="connsiteY8" fmla="*/ 1355717 h 3357139"/>
                <a:gd name="connsiteX9" fmla="*/ 1332000 w 1332000"/>
                <a:gd name="connsiteY9" fmla="*/ 666000 h 3357139"/>
                <a:gd name="connsiteX10" fmla="*/ 666000 w 1332000"/>
                <a:gd name="connsiteY10" fmla="*/ 0 h 335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2000" h="3357139">
                  <a:moveTo>
                    <a:pt x="666000" y="0"/>
                  </a:moveTo>
                  <a:cubicBezTo>
                    <a:pt x="298178" y="0"/>
                    <a:pt x="0" y="298178"/>
                    <a:pt x="0" y="666000"/>
                  </a:cubicBezTo>
                  <a:lnTo>
                    <a:pt x="0" y="2017841"/>
                  </a:lnTo>
                  <a:lnTo>
                    <a:pt x="0" y="2203724"/>
                  </a:lnTo>
                  <a:lnTo>
                    <a:pt x="0" y="3357139"/>
                  </a:lnTo>
                  <a:lnTo>
                    <a:pt x="669876" y="3357139"/>
                  </a:lnTo>
                  <a:cubicBezTo>
                    <a:pt x="1035557" y="3357139"/>
                    <a:pt x="1332000" y="3060696"/>
                    <a:pt x="1332000" y="2695015"/>
                  </a:cubicBezTo>
                  <a:lnTo>
                    <a:pt x="1332000" y="2203724"/>
                  </a:lnTo>
                  <a:lnTo>
                    <a:pt x="1332000" y="1355717"/>
                  </a:lnTo>
                  <a:lnTo>
                    <a:pt x="1332000" y="666000"/>
                  </a:lnTo>
                  <a:cubicBezTo>
                    <a:pt x="1332000" y="298178"/>
                    <a:pt x="1033822" y="0"/>
                    <a:pt x="6660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9" tIns="45709" rIns="91419" bIns="457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448937" y="3535573"/>
              <a:ext cx="750526" cy="212365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4399" b="1" dirty="0">
                  <a:solidFill>
                    <a:schemeClr val="bg1"/>
                  </a:solidFill>
                </a:rPr>
                <a:t>关</a:t>
              </a:r>
              <a:endParaRPr lang="en-US" altLang="zh-CN" sz="4399" b="1" dirty="0">
                <a:solidFill>
                  <a:schemeClr val="bg1"/>
                </a:solidFill>
              </a:endParaRPr>
            </a:p>
            <a:p>
              <a:r>
                <a:rPr lang="zh-CN" altLang="en-US" sz="4399" b="1" dirty="0">
                  <a:solidFill>
                    <a:schemeClr val="bg1"/>
                  </a:solidFill>
                </a:rPr>
                <a:t>键</a:t>
              </a:r>
              <a:endParaRPr lang="en-US" altLang="zh-CN" sz="4399" b="1" dirty="0">
                <a:solidFill>
                  <a:schemeClr val="bg1"/>
                </a:solidFill>
              </a:endParaRPr>
            </a:p>
            <a:p>
              <a:r>
                <a:rPr lang="zh-CN" altLang="en-US" sz="4399" b="1" dirty="0">
                  <a:solidFill>
                    <a:schemeClr val="bg1"/>
                  </a:solidFill>
                </a:rPr>
                <a:t>字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8126605" y="3832244"/>
            <a:ext cx="2915325" cy="215136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355600" dist="215900" dir="2700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>
            <a:off x="7901055" y="3610233"/>
            <a:ext cx="331615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151742" y="1364464"/>
            <a:ext cx="2865054" cy="138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1F1F1F"/>
                </a:solidFill>
                <a:latin typeface="等线"/>
              </a:rPr>
              <a:t>点击此处添加文本内容，如关键词、部分简单介绍等。点击此处添加文本内容，如关键词、部分简单介绍等。点击此处添加文本内容点击此处添加文本内容，如关键词、部分简单介绍等。</a:t>
            </a:r>
          </a:p>
        </p:txBody>
      </p:sp>
      <p:sp>
        <p:nvSpPr>
          <p:cNvPr id="39" name="MH_Text_1"/>
          <p:cNvSpPr/>
          <p:nvPr>
            <p:custDataLst>
              <p:tags r:id="rId2"/>
            </p:custDataLst>
          </p:nvPr>
        </p:nvSpPr>
        <p:spPr>
          <a:xfrm>
            <a:off x="8311396" y="3000845"/>
            <a:ext cx="2495473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 algn="ctr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36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2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25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25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275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775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2" grpId="0"/>
      <p:bldP spid="36" grpId="0" animBg="1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918582" y="1836968"/>
            <a:ext cx="2207108" cy="2167964"/>
            <a:chOff x="916589" y="1837393"/>
            <a:chExt cx="2207619" cy="2168466"/>
          </a:xfrm>
        </p:grpSpPr>
        <p:sp>
          <p:nvSpPr>
            <p:cNvPr id="20" name="任意多边形 19"/>
            <p:cNvSpPr>
              <a:spLocks/>
            </p:cNvSpPr>
            <p:nvPr/>
          </p:nvSpPr>
          <p:spPr bwMode="auto">
            <a:xfrm>
              <a:off x="916589" y="1837393"/>
              <a:ext cx="2207619" cy="2168466"/>
            </a:xfrm>
            <a:custGeom>
              <a:avLst/>
              <a:gdLst>
                <a:gd name="connsiteX0" fmla="*/ 1043740 w 2081213"/>
                <a:gd name="connsiteY0" fmla="*/ 0 h 2474913"/>
                <a:gd name="connsiteX1" fmla="*/ 1051288 w 2081213"/>
                <a:gd name="connsiteY1" fmla="*/ 0 h 2474913"/>
                <a:gd name="connsiteX2" fmla="*/ 1054118 w 2081213"/>
                <a:gd name="connsiteY2" fmla="*/ 121956 h 2474913"/>
                <a:gd name="connsiteX3" fmla="*/ 1055137 w 2081213"/>
                <a:gd name="connsiteY3" fmla="*/ 165833 h 2474913"/>
                <a:gd name="connsiteX4" fmla="*/ 1146735 w 2081213"/>
                <a:gd name="connsiteY4" fmla="*/ 170450 h 2474913"/>
                <a:gd name="connsiteX5" fmla="*/ 2081213 w 2081213"/>
                <a:gd name="connsiteY5" fmla="*/ 1205904 h 2474913"/>
                <a:gd name="connsiteX6" fmla="*/ 1813521 w 2081213"/>
                <a:gd name="connsiteY6" fmla="*/ 1058834 h 2474913"/>
                <a:gd name="connsiteX7" fmla="*/ 1557140 w 2081213"/>
                <a:gd name="connsiteY7" fmla="*/ 1190820 h 2474913"/>
                <a:gd name="connsiteX8" fmla="*/ 1300758 w 2081213"/>
                <a:gd name="connsiteY8" fmla="*/ 1058834 h 2474913"/>
                <a:gd name="connsiteX9" fmla="*/ 1093450 w 2081213"/>
                <a:gd name="connsiteY9" fmla="*/ 1136788 h 2474913"/>
                <a:gd name="connsiteX10" fmla="*/ 1073184 w 2081213"/>
                <a:gd name="connsiteY10" fmla="*/ 1159102 h 2474913"/>
                <a:gd name="connsiteX11" fmla="*/ 1073010 w 2081213"/>
                <a:gd name="connsiteY11" fmla="*/ 1201891 h 2474913"/>
                <a:gd name="connsiteX12" fmla="*/ 1070157 w 2081213"/>
                <a:gd name="connsiteY12" fmla="*/ 1902331 h 2474913"/>
                <a:gd name="connsiteX13" fmla="*/ 1089026 w 2081213"/>
                <a:gd name="connsiteY13" fmla="*/ 1902331 h 2474913"/>
                <a:gd name="connsiteX14" fmla="*/ 1089026 w 2081213"/>
                <a:gd name="connsiteY14" fmla="*/ 2260195 h 2474913"/>
                <a:gd name="connsiteX15" fmla="*/ 873920 w 2081213"/>
                <a:gd name="connsiteY15" fmla="*/ 2474913 h 2474913"/>
                <a:gd name="connsiteX16" fmla="*/ 658813 w 2081213"/>
                <a:gd name="connsiteY16" fmla="*/ 2260195 h 2474913"/>
                <a:gd name="connsiteX17" fmla="*/ 658813 w 2081213"/>
                <a:gd name="connsiteY17" fmla="*/ 2211224 h 2474913"/>
                <a:gd name="connsiteX18" fmla="*/ 749384 w 2081213"/>
                <a:gd name="connsiteY18" fmla="*/ 2211224 h 2474913"/>
                <a:gd name="connsiteX19" fmla="*/ 749384 w 2081213"/>
                <a:gd name="connsiteY19" fmla="*/ 2260195 h 2474913"/>
                <a:gd name="connsiteX20" fmla="*/ 873920 w 2081213"/>
                <a:gd name="connsiteY20" fmla="*/ 2384505 h 2474913"/>
                <a:gd name="connsiteX21" fmla="*/ 998455 w 2081213"/>
                <a:gd name="connsiteY21" fmla="*/ 2260195 h 2474913"/>
                <a:gd name="connsiteX22" fmla="*/ 998455 w 2081213"/>
                <a:gd name="connsiteY22" fmla="*/ 1902331 h 2474913"/>
                <a:gd name="connsiteX23" fmla="*/ 1017324 w 2081213"/>
                <a:gd name="connsiteY23" fmla="*/ 1902331 h 2474913"/>
                <a:gd name="connsiteX24" fmla="*/ 1014796 w 2081213"/>
                <a:gd name="connsiteY24" fmla="*/ 1284051 h 2474913"/>
                <a:gd name="connsiteX25" fmla="*/ 1014279 w 2081213"/>
                <a:gd name="connsiteY25" fmla="*/ 1157681 h 2474913"/>
                <a:gd name="connsiteX26" fmla="*/ 995304 w 2081213"/>
                <a:gd name="connsiteY26" fmla="*/ 1136788 h 2474913"/>
                <a:gd name="connsiteX27" fmla="*/ 787996 w 2081213"/>
                <a:gd name="connsiteY27" fmla="*/ 1058834 h 2474913"/>
                <a:gd name="connsiteX28" fmla="*/ 531614 w 2081213"/>
                <a:gd name="connsiteY28" fmla="*/ 1190820 h 2474913"/>
                <a:gd name="connsiteX29" fmla="*/ 275233 w 2081213"/>
                <a:gd name="connsiteY29" fmla="*/ 1058834 h 2474913"/>
                <a:gd name="connsiteX30" fmla="*/ 7541 w 2081213"/>
                <a:gd name="connsiteY30" fmla="*/ 1209675 h 2474913"/>
                <a:gd name="connsiteX31" fmla="*/ 0 w 2081213"/>
                <a:gd name="connsiteY31" fmla="*/ 1209675 h 2474913"/>
                <a:gd name="connsiteX32" fmla="*/ 0 w 2081213"/>
                <a:gd name="connsiteY32" fmla="*/ 1205904 h 2474913"/>
                <a:gd name="connsiteX33" fmla="*/ 933857 w 2081213"/>
                <a:gd name="connsiteY33" fmla="*/ 170450 h 2474913"/>
                <a:gd name="connsiteX34" fmla="*/ 1038648 w 2081213"/>
                <a:gd name="connsiteY34" fmla="*/ 165198 h 24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81213" h="2474913">
                  <a:moveTo>
                    <a:pt x="1043740" y="0"/>
                  </a:moveTo>
                  <a:cubicBezTo>
                    <a:pt x="1043740" y="0"/>
                    <a:pt x="1043740" y="0"/>
                    <a:pt x="1051288" y="0"/>
                  </a:cubicBezTo>
                  <a:cubicBezTo>
                    <a:pt x="1051288" y="0"/>
                    <a:pt x="1051288" y="0"/>
                    <a:pt x="1054118" y="121956"/>
                  </a:cubicBezTo>
                  <a:lnTo>
                    <a:pt x="1055137" y="165833"/>
                  </a:lnTo>
                  <a:lnTo>
                    <a:pt x="1146735" y="170450"/>
                  </a:lnTo>
                  <a:cubicBezTo>
                    <a:pt x="1670308" y="223522"/>
                    <a:pt x="2081213" y="664997"/>
                    <a:pt x="2081213" y="1205904"/>
                  </a:cubicBezTo>
                  <a:cubicBezTo>
                    <a:pt x="2024658" y="1115399"/>
                    <a:pt x="1926630" y="1058834"/>
                    <a:pt x="1813521" y="1058834"/>
                  </a:cubicBezTo>
                  <a:cubicBezTo>
                    <a:pt x="1707952" y="1058834"/>
                    <a:pt x="1613694" y="1111628"/>
                    <a:pt x="1557140" y="1190820"/>
                  </a:cubicBezTo>
                  <a:cubicBezTo>
                    <a:pt x="1500585" y="1111628"/>
                    <a:pt x="1406327" y="1058834"/>
                    <a:pt x="1300758" y="1058834"/>
                  </a:cubicBezTo>
                  <a:cubicBezTo>
                    <a:pt x="1221582" y="1058834"/>
                    <a:pt x="1148767" y="1088531"/>
                    <a:pt x="1093450" y="1136788"/>
                  </a:cubicBezTo>
                  <a:lnTo>
                    <a:pt x="1073184" y="1159102"/>
                  </a:lnTo>
                  <a:lnTo>
                    <a:pt x="1073010" y="1201891"/>
                  </a:lnTo>
                  <a:cubicBezTo>
                    <a:pt x="1072457" y="1337635"/>
                    <a:pt x="1071572" y="1554826"/>
                    <a:pt x="1070157" y="1902331"/>
                  </a:cubicBezTo>
                  <a:lnTo>
                    <a:pt x="1089026" y="1902331"/>
                  </a:lnTo>
                  <a:cubicBezTo>
                    <a:pt x="1089026" y="1902331"/>
                    <a:pt x="1089026" y="1902331"/>
                    <a:pt x="1089026" y="2260195"/>
                  </a:cubicBezTo>
                  <a:cubicBezTo>
                    <a:pt x="1089026" y="2376971"/>
                    <a:pt x="990907" y="2474913"/>
                    <a:pt x="873920" y="2474913"/>
                  </a:cubicBezTo>
                  <a:cubicBezTo>
                    <a:pt x="756932" y="2474913"/>
                    <a:pt x="658813" y="2376971"/>
                    <a:pt x="658813" y="2260195"/>
                  </a:cubicBezTo>
                  <a:cubicBezTo>
                    <a:pt x="658813" y="2260195"/>
                    <a:pt x="658813" y="2260195"/>
                    <a:pt x="658813" y="2211224"/>
                  </a:cubicBezTo>
                  <a:cubicBezTo>
                    <a:pt x="658813" y="2211224"/>
                    <a:pt x="658813" y="2211224"/>
                    <a:pt x="749384" y="2211224"/>
                  </a:cubicBezTo>
                  <a:cubicBezTo>
                    <a:pt x="749384" y="2211224"/>
                    <a:pt x="749384" y="2211224"/>
                    <a:pt x="749384" y="2260195"/>
                  </a:cubicBezTo>
                  <a:cubicBezTo>
                    <a:pt x="749384" y="2328000"/>
                    <a:pt x="805991" y="2384505"/>
                    <a:pt x="873920" y="2384505"/>
                  </a:cubicBezTo>
                  <a:cubicBezTo>
                    <a:pt x="941848" y="2384505"/>
                    <a:pt x="998455" y="2328000"/>
                    <a:pt x="998455" y="2260195"/>
                  </a:cubicBezTo>
                  <a:cubicBezTo>
                    <a:pt x="998455" y="2260195"/>
                    <a:pt x="998455" y="2260195"/>
                    <a:pt x="998455" y="1902331"/>
                  </a:cubicBezTo>
                  <a:cubicBezTo>
                    <a:pt x="998455" y="1902331"/>
                    <a:pt x="998455" y="1902331"/>
                    <a:pt x="1017324" y="1902331"/>
                  </a:cubicBezTo>
                  <a:cubicBezTo>
                    <a:pt x="1017324" y="1902331"/>
                    <a:pt x="1017324" y="1902331"/>
                    <a:pt x="1014796" y="1284051"/>
                  </a:cubicBezTo>
                  <a:lnTo>
                    <a:pt x="1014279" y="1157681"/>
                  </a:lnTo>
                  <a:lnTo>
                    <a:pt x="995304" y="1136788"/>
                  </a:lnTo>
                  <a:cubicBezTo>
                    <a:pt x="939986" y="1088531"/>
                    <a:pt x="867172" y="1058834"/>
                    <a:pt x="787996" y="1058834"/>
                  </a:cubicBezTo>
                  <a:cubicBezTo>
                    <a:pt x="682427" y="1058834"/>
                    <a:pt x="588169" y="1111628"/>
                    <a:pt x="531614" y="1190820"/>
                  </a:cubicBezTo>
                  <a:cubicBezTo>
                    <a:pt x="475059" y="1111628"/>
                    <a:pt x="380802" y="1058834"/>
                    <a:pt x="275233" y="1058834"/>
                  </a:cubicBezTo>
                  <a:cubicBezTo>
                    <a:pt x="162124" y="1058834"/>
                    <a:pt x="60325" y="1119170"/>
                    <a:pt x="7541" y="1209675"/>
                  </a:cubicBezTo>
                  <a:cubicBezTo>
                    <a:pt x="7541" y="1209675"/>
                    <a:pt x="7541" y="1209675"/>
                    <a:pt x="0" y="1209675"/>
                  </a:cubicBezTo>
                  <a:cubicBezTo>
                    <a:pt x="0" y="1209675"/>
                    <a:pt x="0" y="1205904"/>
                    <a:pt x="0" y="1205904"/>
                  </a:cubicBezTo>
                  <a:cubicBezTo>
                    <a:pt x="0" y="664997"/>
                    <a:pt x="407591" y="223522"/>
                    <a:pt x="933857" y="170450"/>
                  </a:cubicBezTo>
                  <a:lnTo>
                    <a:pt x="1038648" y="16519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64021" y="2060707"/>
              <a:ext cx="871386" cy="800087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399" b="1" dirty="0">
                  <a:ln w="38100">
                    <a:noFill/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01</a:t>
              </a:r>
              <a:endParaRPr lang="zh-CN" altLang="en-US" sz="4399" b="1" dirty="0">
                <a:ln w="38100">
                  <a:noFill/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13379" y="1836968"/>
            <a:ext cx="2207108" cy="2167964"/>
            <a:chOff x="3712033" y="1837393"/>
            <a:chExt cx="2207619" cy="2168466"/>
          </a:xfrm>
        </p:grpSpPr>
        <p:sp>
          <p:nvSpPr>
            <p:cNvPr id="23" name="任意多边形 22"/>
            <p:cNvSpPr>
              <a:spLocks/>
            </p:cNvSpPr>
            <p:nvPr/>
          </p:nvSpPr>
          <p:spPr bwMode="auto">
            <a:xfrm>
              <a:off x="3712033" y="1837393"/>
              <a:ext cx="2207619" cy="2168466"/>
            </a:xfrm>
            <a:custGeom>
              <a:avLst/>
              <a:gdLst>
                <a:gd name="connsiteX0" fmla="*/ 1043740 w 2081213"/>
                <a:gd name="connsiteY0" fmla="*/ 0 h 2474913"/>
                <a:gd name="connsiteX1" fmla="*/ 1051288 w 2081213"/>
                <a:gd name="connsiteY1" fmla="*/ 0 h 2474913"/>
                <a:gd name="connsiteX2" fmla="*/ 1054118 w 2081213"/>
                <a:gd name="connsiteY2" fmla="*/ 121956 h 2474913"/>
                <a:gd name="connsiteX3" fmla="*/ 1055137 w 2081213"/>
                <a:gd name="connsiteY3" fmla="*/ 165833 h 2474913"/>
                <a:gd name="connsiteX4" fmla="*/ 1146735 w 2081213"/>
                <a:gd name="connsiteY4" fmla="*/ 170450 h 2474913"/>
                <a:gd name="connsiteX5" fmla="*/ 2081213 w 2081213"/>
                <a:gd name="connsiteY5" fmla="*/ 1205904 h 2474913"/>
                <a:gd name="connsiteX6" fmla="*/ 1813521 w 2081213"/>
                <a:gd name="connsiteY6" fmla="*/ 1058834 h 2474913"/>
                <a:gd name="connsiteX7" fmla="*/ 1557140 w 2081213"/>
                <a:gd name="connsiteY7" fmla="*/ 1190820 h 2474913"/>
                <a:gd name="connsiteX8" fmla="*/ 1300758 w 2081213"/>
                <a:gd name="connsiteY8" fmla="*/ 1058834 h 2474913"/>
                <a:gd name="connsiteX9" fmla="*/ 1093450 w 2081213"/>
                <a:gd name="connsiteY9" fmla="*/ 1136788 h 2474913"/>
                <a:gd name="connsiteX10" fmla="*/ 1073184 w 2081213"/>
                <a:gd name="connsiteY10" fmla="*/ 1159102 h 2474913"/>
                <a:gd name="connsiteX11" fmla="*/ 1073010 w 2081213"/>
                <a:gd name="connsiteY11" fmla="*/ 1201891 h 2474913"/>
                <a:gd name="connsiteX12" fmla="*/ 1070157 w 2081213"/>
                <a:gd name="connsiteY12" fmla="*/ 1902331 h 2474913"/>
                <a:gd name="connsiteX13" fmla="*/ 1089026 w 2081213"/>
                <a:gd name="connsiteY13" fmla="*/ 1902331 h 2474913"/>
                <a:gd name="connsiteX14" fmla="*/ 1089026 w 2081213"/>
                <a:gd name="connsiteY14" fmla="*/ 2260195 h 2474913"/>
                <a:gd name="connsiteX15" fmla="*/ 873920 w 2081213"/>
                <a:gd name="connsiteY15" fmla="*/ 2474913 h 2474913"/>
                <a:gd name="connsiteX16" fmla="*/ 658813 w 2081213"/>
                <a:gd name="connsiteY16" fmla="*/ 2260195 h 2474913"/>
                <a:gd name="connsiteX17" fmla="*/ 658813 w 2081213"/>
                <a:gd name="connsiteY17" fmla="*/ 2211224 h 2474913"/>
                <a:gd name="connsiteX18" fmla="*/ 749384 w 2081213"/>
                <a:gd name="connsiteY18" fmla="*/ 2211224 h 2474913"/>
                <a:gd name="connsiteX19" fmla="*/ 749384 w 2081213"/>
                <a:gd name="connsiteY19" fmla="*/ 2260195 h 2474913"/>
                <a:gd name="connsiteX20" fmla="*/ 873920 w 2081213"/>
                <a:gd name="connsiteY20" fmla="*/ 2384505 h 2474913"/>
                <a:gd name="connsiteX21" fmla="*/ 998455 w 2081213"/>
                <a:gd name="connsiteY21" fmla="*/ 2260195 h 2474913"/>
                <a:gd name="connsiteX22" fmla="*/ 998455 w 2081213"/>
                <a:gd name="connsiteY22" fmla="*/ 1902331 h 2474913"/>
                <a:gd name="connsiteX23" fmla="*/ 1017324 w 2081213"/>
                <a:gd name="connsiteY23" fmla="*/ 1902331 h 2474913"/>
                <a:gd name="connsiteX24" fmla="*/ 1014796 w 2081213"/>
                <a:gd name="connsiteY24" fmla="*/ 1284051 h 2474913"/>
                <a:gd name="connsiteX25" fmla="*/ 1014279 w 2081213"/>
                <a:gd name="connsiteY25" fmla="*/ 1157681 h 2474913"/>
                <a:gd name="connsiteX26" fmla="*/ 995304 w 2081213"/>
                <a:gd name="connsiteY26" fmla="*/ 1136788 h 2474913"/>
                <a:gd name="connsiteX27" fmla="*/ 787996 w 2081213"/>
                <a:gd name="connsiteY27" fmla="*/ 1058834 h 2474913"/>
                <a:gd name="connsiteX28" fmla="*/ 531614 w 2081213"/>
                <a:gd name="connsiteY28" fmla="*/ 1190820 h 2474913"/>
                <a:gd name="connsiteX29" fmla="*/ 275233 w 2081213"/>
                <a:gd name="connsiteY29" fmla="*/ 1058834 h 2474913"/>
                <a:gd name="connsiteX30" fmla="*/ 7541 w 2081213"/>
                <a:gd name="connsiteY30" fmla="*/ 1209675 h 2474913"/>
                <a:gd name="connsiteX31" fmla="*/ 0 w 2081213"/>
                <a:gd name="connsiteY31" fmla="*/ 1209675 h 2474913"/>
                <a:gd name="connsiteX32" fmla="*/ 0 w 2081213"/>
                <a:gd name="connsiteY32" fmla="*/ 1205904 h 2474913"/>
                <a:gd name="connsiteX33" fmla="*/ 933857 w 2081213"/>
                <a:gd name="connsiteY33" fmla="*/ 170450 h 2474913"/>
                <a:gd name="connsiteX34" fmla="*/ 1038648 w 2081213"/>
                <a:gd name="connsiteY34" fmla="*/ 165198 h 24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81213" h="2474913">
                  <a:moveTo>
                    <a:pt x="1043740" y="0"/>
                  </a:moveTo>
                  <a:cubicBezTo>
                    <a:pt x="1043740" y="0"/>
                    <a:pt x="1043740" y="0"/>
                    <a:pt x="1051288" y="0"/>
                  </a:cubicBezTo>
                  <a:cubicBezTo>
                    <a:pt x="1051288" y="0"/>
                    <a:pt x="1051288" y="0"/>
                    <a:pt x="1054118" y="121956"/>
                  </a:cubicBezTo>
                  <a:lnTo>
                    <a:pt x="1055137" y="165833"/>
                  </a:lnTo>
                  <a:lnTo>
                    <a:pt x="1146735" y="170450"/>
                  </a:lnTo>
                  <a:cubicBezTo>
                    <a:pt x="1670308" y="223522"/>
                    <a:pt x="2081213" y="664997"/>
                    <a:pt x="2081213" y="1205904"/>
                  </a:cubicBezTo>
                  <a:cubicBezTo>
                    <a:pt x="2024658" y="1115399"/>
                    <a:pt x="1926630" y="1058834"/>
                    <a:pt x="1813521" y="1058834"/>
                  </a:cubicBezTo>
                  <a:cubicBezTo>
                    <a:pt x="1707952" y="1058834"/>
                    <a:pt x="1613694" y="1111628"/>
                    <a:pt x="1557140" y="1190820"/>
                  </a:cubicBezTo>
                  <a:cubicBezTo>
                    <a:pt x="1500585" y="1111628"/>
                    <a:pt x="1406327" y="1058834"/>
                    <a:pt x="1300758" y="1058834"/>
                  </a:cubicBezTo>
                  <a:cubicBezTo>
                    <a:pt x="1221582" y="1058834"/>
                    <a:pt x="1148767" y="1088531"/>
                    <a:pt x="1093450" y="1136788"/>
                  </a:cubicBezTo>
                  <a:lnTo>
                    <a:pt x="1073184" y="1159102"/>
                  </a:lnTo>
                  <a:lnTo>
                    <a:pt x="1073010" y="1201891"/>
                  </a:lnTo>
                  <a:cubicBezTo>
                    <a:pt x="1072457" y="1337635"/>
                    <a:pt x="1071572" y="1554826"/>
                    <a:pt x="1070157" y="1902331"/>
                  </a:cubicBezTo>
                  <a:lnTo>
                    <a:pt x="1089026" y="1902331"/>
                  </a:lnTo>
                  <a:cubicBezTo>
                    <a:pt x="1089026" y="1902331"/>
                    <a:pt x="1089026" y="1902331"/>
                    <a:pt x="1089026" y="2260195"/>
                  </a:cubicBezTo>
                  <a:cubicBezTo>
                    <a:pt x="1089026" y="2376971"/>
                    <a:pt x="990907" y="2474913"/>
                    <a:pt x="873920" y="2474913"/>
                  </a:cubicBezTo>
                  <a:cubicBezTo>
                    <a:pt x="756932" y="2474913"/>
                    <a:pt x="658813" y="2376971"/>
                    <a:pt x="658813" y="2260195"/>
                  </a:cubicBezTo>
                  <a:cubicBezTo>
                    <a:pt x="658813" y="2260195"/>
                    <a:pt x="658813" y="2260195"/>
                    <a:pt x="658813" y="2211224"/>
                  </a:cubicBezTo>
                  <a:cubicBezTo>
                    <a:pt x="658813" y="2211224"/>
                    <a:pt x="658813" y="2211224"/>
                    <a:pt x="749384" y="2211224"/>
                  </a:cubicBezTo>
                  <a:cubicBezTo>
                    <a:pt x="749384" y="2211224"/>
                    <a:pt x="749384" y="2211224"/>
                    <a:pt x="749384" y="2260195"/>
                  </a:cubicBezTo>
                  <a:cubicBezTo>
                    <a:pt x="749384" y="2328000"/>
                    <a:pt x="805991" y="2384505"/>
                    <a:pt x="873920" y="2384505"/>
                  </a:cubicBezTo>
                  <a:cubicBezTo>
                    <a:pt x="941848" y="2384505"/>
                    <a:pt x="998455" y="2328000"/>
                    <a:pt x="998455" y="2260195"/>
                  </a:cubicBezTo>
                  <a:cubicBezTo>
                    <a:pt x="998455" y="2260195"/>
                    <a:pt x="998455" y="2260195"/>
                    <a:pt x="998455" y="1902331"/>
                  </a:cubicBezTo>
                  <a:cubicBezTo>
                    <a:pt x="998455" y="1902331"/>
                    <a:pt x="998455" y="1902331"/>
                    <a:pt x="1017324" y="1902331"/>
                  </a:cubicBezTo>
                  <a:cubicBezTo>
                    <a:pt x="1017324" y="1902331"/>
                    <a:pt x="1017324" y="1902331"/>
                    <a:pt x="1014796" y="1284051"/>
                  </a:cubicBezTo>
                  <a:lnTo>
                    <a:pt x="1014279" y="1157681"/>
                  </a:lnTo>
                  <a:lnTo>
                    <a:pt x="995304" y="1136788"/>
                  </a:lnTo>
                  <a:cubicBezTo>
                    <a:pt x="939986" y="1088531"/>
                    <a:pt x="867172" y="1058834"/>
                    <a:pt x="787996" y="1058834"/>
                  </a:cubicBezTo>
                  <a:cubicBezTo>
                    <a:pt x="682427" y="1058834"/>
                    <a:pt x="588169" y="1111628"/>
                    <a:pt x="531614" y="1190820"/>
                  </a:cubicBezTo>
                  <a:cubicBezTo>
                    <a:pt x="475059" y="1111628"/>
                    <a:pt x="380802" y="1058834"/>
                    <a:pt x="275233" y="1058834"/>
                  </a:cubicBezTo>
                  <a:cubicBezTo>
                    <a:pt x="162124" y="1058834"/>
                    <a:pt x="60325" y="1119170"/>
                    <a:pt x="7541" y="1209675"/>
                  </a:cubicBezTo>
                  <a:cubicBezTo>
                    <a:pt x="7541" y="1209675"/>
                    <a:pt x="7541" y="1209675"/>
                    <a:pt x="0" y="1209675"/>
                  </a:cubicBezTo>
                  <a:cubicBezTo>
                    <a:pt x="0" y="1209675"/>
                    <a:pt x="0" y="1205904"/>
                    <a:pt x="0" y="1205904"/>
                  </a:cubicBezTo>
                  <a:cubicBezTo>
                    <a:pt x="0" y="664997"/>
                    <a:pt x="407591" y="223522"/>
                    <a:pt x="933857" y="170450"/>
                  </a:cubicBezTo>
                  <a:lnTo>
                    <a:pt x="1038648" y="165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350885" y="2060707"/>
              <a:ext cx="871386" cy="800087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399" b="1" dirty="0">
                  <a:ln w="38100">
                    <a:noFill/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02</a:t>
              </a:r>
              <a:endParaRPr lang="zh-CN" altLang="en-US" sz="4399" b="1" dirty="0">
                <a:ln w="38100">
                  <a:noFill/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548802" y="1836968"/>
            <a:ext cx="2207108" cy="2167964"/>
            <a:chOff x="6548112" y="1837393"/>
            <a:chExt cx="2207619" cy="2168466"/>
          </a:xfrm>
        </p:grpSpPr>
        <p:sp>
          <p:nvSpPr>
            <p:cNvPr id="26" name="任意多边形 25"/>
            <p:cNvSpPr>
              <a:spLocks/>
            </p:cNvSpPr>
            <p:nvPr/>
          </p:nvSpPr>
          <p:spPr bwMode="auto">
            <a:xfrm>
              <a:off x="6548112" y="1837393"/>
              <a:ext cx="2207619" cy="2168466"/>
            </a:xfrm>
            <a:custGeom>
              <a:avLst/>
              <a:gdLst>
                <a:gd name="connsiteX0" fmla="*/ 1043740 w 2081213"/>
                <a:gd name="connsiteY0" fmla="*/ 0 h 2474913"/>
                <a:gd name="connsiteX1" fmla="*/ 1051288 w 2081213"/>
                <a:gd name="connsiteY1" fmla="*/ 0 h 2474913"/>
                <a:gd name="connsiteX2" fmla="*/ 1054118 w 2081213"/>
                <a:gd name="connsiteY2" fmla="*/ 121956 h 2474913"/>
                <a:gd name="connsiteX3" fmla="*/ 1055137 w 2081213"/>
                <a:gd name="connsiteY3" fmla="*/ 165833 h 2474913"/>
                <a:gd name="connsiteX4" fmla="*/ 1146735 w 2081213"/>
                <a:gd name="connsiteY4" fmla="*/ 170450 h 2474913"/>
                <a:gd name="connsiteX5" fmla="*/ 2081213 w 2081213"/>
                <a:gd name="connsiteY5" fmla="*/ 1205904 h 2474913"/>
                <a:gd name="connsiteX6" fmla="*/ 1813521 w 2081213"/>
                <a:gd name="connsiteY6" fmla="*/ 1058834 h 2474913"/>
                <a:gd name="connsiteX7" fmla="*/ 1557140 w 2081213"/>
                <a:gd name="connsiteY7" fmla="*/ 1190820 h 2474913"/>
                <a:gd name="connsiteX8" fmla="*/ 1300758 w 2081213"/>
                <a:gd name="connsiteY8" fmla="*/ 1058834 h 2474913"/>
                <a:gd name="connsiteX9" fmla="*/ 1093450 w 2081213"/>
                <a:gd name="connsiteY9" fmla="*/ 1136788 h 2474913"/>
                <a:gd name="connsiteX10" fmla="*/ 1073184 w 2081213"/>
                <a:gd name="connsiteY10" fmla="*/ 1159102 h 2474913"/>
                <a:gd name="connsiteX11" fmla="*/ 1073010 w 2081213"/>
                <a:gd name="connsiteY11" fmla="*/ 1201891 h 2474913"/>
                <a:gd name="connsiteX12" fmla="*/ 1070157 w 2081213"/>
                <a:gd name="connsiteY12" fmla="*/ 1902331 h 2474913"/>
                <a:gd name="connsiteX13" fmla="*/ 1089026 w 2081213"/>
                <a:gd name="connsiteY13" fmla="*/ 1902331 h 2474913"/>
                <a:gd name="connsiteX14" fmla="*/ 1089026 w 2081213"/>
                <a:gd name="connsiteY14" fmla="*/ 2260195 h 2474913"/>
                <a:gd name="connsiteX15" fmla="*/ 873920 w 2081213"/>
                <a:gd name="connsiteY15" fmla="*/ 2474913 h 2474913"/>
                <a:gd name="connsiteX16" fmla="*/ 658813 w 2081213"/>
                <a:gd name="connsiteY16" fmla="*/ 2260195 h 2474913"/>
                <a:gd name="connsiteX17" fmla="*/ 658813 w 2081213"/>
                <a:gd name="connsiteY17" fmla="*/ 2211224 h 2474913"/>
                <a:gd name="connsiteX18" fmla="*/ 749384 w 2081213"/>
                <a:gd name="connsiteY18" fmla="*/ 2211224 h 2474913"/>
                <a:gd name="connsiteX19" fmla="*/ 749384 w 2081213"/>
                <a:gd name="connsiteY19" fmla="*/ 2260195 h 2474913"/>
                <a:gd name="connsiteX20" fmla="*/ 873920 w 2081213"/>
                <a:gd name="connsiteY20" fmla="*/ 2384505 h 2474913"/>
                <a:gd name="connsiteX21" fmla="*/ 998455 w 2081213"/>
                <a:gd name="connsiteY21" fmla="*/ 2260195 h 2474913"/>
                <a:gd name="connsiteX22" fmla="*/ 998455 w 2081213"/>
                <a:gd name="connsiteY22" fmla="*/ 1902331 h 2474913"/>
                <a:gd name="connsiteX23" fmla="*/ 1017324 w 2081213"/>
                <a:gd name="connsiteY23" fmla="*/ 1902331 h 2474913"/>
                <a:gd name="connsiteX24" fmla="*/ 1014796 w 2081213"/>
                <a:gd name="connsiteY24" fmla="*/ 1284051 h 2474913"/>
                <a:gd name="connsiteX25" fmla="*/ 1014279 w 2081213"/>
                <a:gd name="connsiteY25" fmla="*/ 1157681 h 2474913"/>
                <a:gd name="connsiteX26" fmla="*/ 995304 w 2081213"/>
                <a:gd name="connsiteY26" fmla="*/ 1136788 h 2474913"/>
                <a:gd name="connsiteX27" fmla="*/ 787996 w 2081213"/>
                <a:gd name="connsiteY27" fmla="*/ 1058834 h 2474913"/>
                <a:gd name="connsiteX28" fmla="*/ 531614 w 2081213"/>
                <a:gd name="connsiteY28" fmla="*/ 1190820 h 2474913"/>
                <a:gd name="connsiteX29" fmla="*/ 275233 w 2081213"/>
                <a:gd name="connsiteY29" fmla="*/ 1058834 h 2474913"/>
                <a:gd name="connsiteX30" fmla="*/ 7541 w 2081213"/>
                <a:gd name="connsiteY30" fmla="*/ 1209675 h 2474913"/>
                <a:gd name="connsiteX31" fmla="*/ 0 w 2081213"/>
                <a:gd name="connsiteY31" fmla="*/ 1209675 h 2474913"/>
                <a:gd name="connsiteX32" fmla="*/ 0 w 2081213"/>
                <a:gd name="connsiteY32" fmla="*/ 1205904 h 2474913"/>
                <a:gd name="connsiteX33" fmla="*/ 933857 w 2081213"/>
                <a:gd name="connsiteY33" fmla="*/ 170450 h 2474913"/>
                <a:gd name="connsiteX34" fmla="*/ 1038648 w 2081213"/>
                <a:gd name="connsiteY34" fmla="*/ 165198 h 24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81213" h="2474913">
                  <a:moveTo>
                    <a:pt x="1043740" y="0"/>
                  </a:moveTo>
                  <a:cubicBezTo>
                    <a:pt x="1043740" y="0"/>
                    <a:pt x="1043740" y="0"/>
                    <a:pt x="1051288" y="0"/>
                  </a:cubicBezTo>
                  <a:cubicBezTo>
                    <a:pt x="1051288" y="0"/>
                    <a:pt x="1051288" y="0"/>
                    <a:pt x="1054118" y="121956"/>
                  </a:cubicBezTo>
                  <a:lnTo>
                    <a:pt x="1055137" y="165833"/>
                  </a:lnTo>
                  <a:lnTo>
                    <a:pt x="1146735" y="170450"/>
                  </a:lnTo>
                  <a:cubicBezTo>
                    <a:pt x="1670308" y="223522"/>
                    <a:pt x="2081213" y="664997"/>
                    <a:pt x="2081213" y="1205904"/>
                  </a:cubicBezTo>
                  <a:cubicBezTo>
                    <a:pt x="2024658" y="1115399"/>
                    <a:pt x="1926630" y="1058834"/>
                    <a:pt x="1813521" y="1058834"/>
                  </a:cubicBezTo>
                  <a:cubicBezTo>
                    <a:pt x="1707952" y="1058834"/>
                    <a:pt x="1613694" y="1111628"/>
                    <a:pt x="1557140" y="1190820"/>
                  </a:cubicBezTo>
                  <a:cubicBezTo>
                    <a:pt x="1500585" y="1111628"/>
                    <a:pt x="1406327" y="1058834"/>
                    <a:pt x="1300758" y="1058834"/>
                  </a:cubicBezTo>
                  <a:cubicBezTo>
                    <a:pt x="1221582" y="1058834"/>
                    <a:pt x="1148767" y="1088531"/>
                    <a:pt x="1093450" y="1136788"/>
                  </a:cubicBezTo>
                  <a:lnTo>
                    <a:pt x="1073184" y="1159102"/>
                  </a:lnTo>
                  <a:lnTo>
                    <a:pt x="1073010" y="1201891"/>
                  </a:lnTo>
                  <a:cubicBezTo>
                    <a:pt x="1072457" y="1337635"/>
                    <a:pt x="1071572" y="1554826"/>
                    <a:pt x="1070157" y="1902331"/>
                  </a:cubicBezTo>
                  <a:lnTo>
                    <a:pt x="1089026" y="1902331"/>
                  </a:lnTo>
                  <a:cubicBezTo>
                    <a:pt x="1089026" y="1902331"/>
                    <a:pt x="1089026" y="1902331"/>
                    <a:pt x="1089026" y="2260195"/>
                  </a:cubicBezTo>
                  <a:cubicBezTo>
                    <a:pt x="1089026" y="2376971"/>
                    <a:pt x="990907" y="2474913"/>
                    <a:pt x="873920" y="2474913"/>
                  </a:cubicBezTo>
                  <a:cubicBezTo>
                    <a:pt x="756932" y="2474913"/>
                    <a:pt x="658813" y="2376971"/>
                    <a:pt x="658813" y="2260195"/>
                  </a:cubicBezTo>
                  <a:cubicBezTo>
                    <a:pt x="658813" y="2260195"/>
                    <a:pt x="658813" y="2260195"/>
                    <a:pt x="658813" y="2211224"/>
                  </a:cubicBezTo>
                  <a:cubicBezTo>
                    <a:pt x="658813" y="2211224"/>
                    <a:pt x="658813" y="2211224"/>
                    <a:pt x="749384" y="2211224"/>
                  </a:cubicBezTo>
                  <a:cubicBezTo>
                    <a:pt x="749384" y="2211224"/>
                    <a:pt x="749384" y="2211224"/>
                    <a:pt x="749384" y="2260195"/>
                  </a:cubicBezTo>
                  <a:cubicBezTo>
                    <a:pt x="749384" y="2328000"/>
                    <a:pt x="805991" y="2384505"/>
                    <a:pt x="873920" y="2384505"/>
                  </a:cubicBezTo>
                  <a:cubicBezTo>
                    <a:pt x="941848" y="2384505"/>
                    <a:pt x="998455" y="2328000"/>
                    <a:pt x="998455" y="2260195"/>
                  </a:cubicBezTo>
                  <a:cubicBezTo>
                    <a:pt x="998455" y="2260195"/>
                    <a:pt x="998455" y="2260195"/>
                    <a:pt x="998455" y="1902331"/>
                  </a:cubicBezTo>
                  <a:cubicBezTo>
                    <a:pt x="998455" y="1902331"/>
                    <a:pt x="998455" y="1902331"/>
                    <a:pt x="1017324" y="1902331"/>
                  </a:cubicBezTo>
                  <a:cubicBezTo>
                    <a:pt x="1017324" y="1902331"/>
                    <a:pt x="1017324" y="1902331"/>
                    <a:pt x="1014796" y="1284051"/>
                  </a:cubicBezTo>
                  <a:lnTo>
                    <a:pt x="1014279" y="1157681"/>
                  </a:lnTo>
                  <a:lnTo>
                    <a:pt x="995304" y="1136788"/>
                  </a:lnTo>
                  <a:cubicBezTo>
                    <a:pt x="939986" y="1088531"/>
                    <a:pt x="867172" y="1058834"/>
                    <a:pt x="787996" y="1058834"/>
                  </a:cubicBezTo>
                  <a:cubicBezTo>
                    <a:pt x="682427" y="1058834"/>
                    <a:pt x="588169" y="1111628"/>
                    <a:pt x="531614" y="1190820"/>
                  </a:cubicBezTo>
                  <a:cubicBezTo>
                    <a:pt x="475059" y="1111628"/>
                    <a:pt x="380802" y="1058834"/>
                    <a:pt x="275233" y="1058834"/>
                  </a:cubicBezTo>
                  <a:cubicBezTo>
                    <a:pt x="162124" y="1058834"/>
                    <a:pt x="60325" y="1119170"/>
                    <a:pt x="7541" y="1209675"/>
                  </a:cubicBezTo>
                  <a:cubicBezTo>
                    <a:pt x="7541" y="1209675"/>
                    <a:pt x="7541" y="1209675"/>
                    <a:pt x="0" y="1209675"/>
                  </a:cubicBezTo>
                  <a:cubicBezTo>
                    <a:pt x="0" y="1209675"/>
                    <a:pt x="0" y="1205904"/>
                    <a:pt x="0" y="1205904"/>
                  </a:cubicBezTo>
                  <a:cubicBezTo>
                    <a:pt x="0" y="664997"/>
                    <a:pt x="407591" y="223522"/>
                    <a:pt x="933857" y="170450"/>
                  </a:cubicBezTo>
                  <a:lnTo>
                    <a:pt x="1038648" y="16519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178384" y="2060707"/>
              <a:ext cx="871386" cy="800087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399" b="1" dirty="0">
                  <a:ln w="38100">
                    <a:noFill/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03</a:t>
              </a:r>
              <a:endParaRPr lang="zh-CN" altLang="en-US" sz="4399" b="1" dirty="0">
                <a:ln w="38100">
                  <a:noFill/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374066" y="1836968"/>
            <a:ext cx="2207108" cy="2167964"/>
            <a:chOff x="9374030" y="1837393"/>
            <a:chExt cx="2207619" cy="2168466"/>
          </a:xfrm>
        </p:grpSpPr>
        <p:sp>
          <p:nvSpPr>
            <p:cNvPr id="29" name="任意多边形 28"/>
            <p:cNvSpPr>
              <a:spLocks/>
            </p:cNvSpPr>
            <p:nvPr/>
          </p:nvSpPr>
          <p:spPr bwMode="auto">
            <a:xfrm>
              <a:off x="9374030" y="1837393"/>
              <a:ext cx="2207619" cy="2168466"/>
            </a:xfrm>
            <a:custGeom>
              <a:avLst/>
              <a:gdLst>
                <a:gd name="connsiteX0" fmla="*/ 1043740 w 2081213"/>
                <a:gd name="connsiteY0" fmla="*/ 0 h 2474913"/>
                <a:gd name="connsiteX1" fmla="*/ 1051288 w 2081213"/>
                <a:gd name="connsiteY1" fmla="*/ 0 h 2474913"/>
                <a:gd name="connsiteX2" fmla="*/ 1054118 w 2081213"/>
                <a:gd name="connsiteY2" fmla="*/ 121956 h 2474913"/>
                <a:gd name="connsiteX3" fmla="*/ 1055137 w 2081213"/>
                <a:gd name="connsiteY3" fmla="*/ 165833 h 2474913"/>
                <a:gd name="connsiteX4" fmla="*/ 1146735 w 2081213"/>
                <a:gd name="connsiteY4" fmla="*/ 170450 h 2474913"/>
                <a:gd name="connsiteX5" fmla="*/ 2081213 w 2081213"/>
                <a:gd name="connsiteY5" fmla="*/ 1205904 h 2474913"/>
                <a:gd name="connsiteX6" fmla="*/ 1813521 w 2081213"/>
                <a:gd name="connsiteY6" fmla="*/ 1058834 h 2474913"/>
                <a:gd name="connsiteX7" fmla="*/ 1557140 w 2081213"/>
                <a:gd name="connsiteY7" fmla="*/ 1190820 h 2474913"/>
                <a:gd name="connsiteX8" fmla="*/ 1300758 w 2081213"/>
                <a:gd name="connsiteY8" fmla="*/ 1058834 h 2474913"/>
                <a:gd name="connsiteX9" fmla="*/ 1093450 w 2081213"/>
                <a:gd name="connsiteY9" fmla="*/ 1136788 h 2474913"/>
                <a:gd name="connsiteX10" fmla="*/ 1073184 w 2081213"/>
                <a:gd name="connsiteY10" fmla="*/ 1159102 h 2474913"/>
                <a:gd name="connsiteX11" fmla="*/ 1073010 w 2081213"/>
                <a:gd name="connsiteY11" fmla="*/ 1201891 h 2474913"/>
                <a:gd name="connsiteX12" fmla="*/ 1070157 w 2081213"/>
                <a:gd name="connsiteY12" fmla="*/ 1902331 h 2474913"/>
                <a:gd name="connsiteX13" fmla="*/ 1089026 w 2081213"/>
                <a:gd name="connsiteY13" fmla="*/ 1902331 h 2474913"/>
                <a:gd name="connsiteX14" fmla="*/ 1089026 w 2081213"/>
                <a:gd name="connsiteY14" fmla="*/ 2260195 h 2474913"/>
                <a:gd name="connsiteX15" fmla="*/ 873920 w 2081213"/>
                <a:gd name="connsiteY15" fmla="*/ 2474913 h 2474913"/>
                <a:gd name="connsiteX16" fmla="*/ 658813 w 2081213"/>
                <a:gd name="connsiteY16" fmla="*/ 2260195 h 2474913"/>
                <a:gd name="connsiteX17" fmla="*/ 658813 w 2081213"/>
                <a:gd name="connsiteY17" fmla="*/ 2211224 h 2474913"/>
                <a:gd name="connsiteX18" fmla="*/ 749384 w 2081213"/>
                <a:gd name="connsiteY18" fmla="*/ 2211224 h 2474913"/>
                <a:gd name="connsiteX19" fmla="*/ 749384 w 2081213"/>
                <a:gd name="connsiteY19" fmla="*/ 2260195 h 2474913"/>
                <a:gd name="connsiteX20" fmla="*/ 873920 w 2081213"/>
                <a:gd name="connsiteY20" fmla="*/ 2384505 h 2474913"/>
                <a:gd name="connsiteX21" fmla="*/ 998455 w 2081213"/>
                <a:gd name="connsiteY21" fmla="*/ 2260195 h 2474913"/>
                <a:gd name="connsiteX22" fmla="*/ 998455 w 2081213"/>
                <a:gd name="connsiteY22" fmla="*/ 1902331 h 2474913"/>
                <a:gd name="connsiteX23" fmla="*/ 1017324 w 2081213"/>
                <a:gd name="connsiteY23" fmla="*/ 1902331 h 2474913"/>
                <a:gd name="connsiteX24" fmla="*/ 1014796 w 2081213"/>
                <a:gd name="connsiteY24" fmla="*/ 1284051 h 2474913"/>
                <a:gd name="connsiteX25" fmla="*/ 1014279 w 2081213"/>
                <a:gd name="connsiteY25" fmla="*/ 1157681 h 2474913"/>
                <a:gd name="connsiteX26" fmla="*/ 995304 w 2081213"/>
                <a:gd name="connsiteY26" fmla="*/ 1136788 h 2474913"/>
                <a:gd name="connsiteX27" fmla="*/ 787996 w 2081213"/>
                <a:gd name="connsiteY27" fmla="*/ 1058834 h 2474913"/>
                <a:gd name="connsiteX28" fmla="*/ 531614 w 2081213"/>
                <a:gd name="connsiteY28" fmla="*/ 1190820 h 2474913"/>
                <a:gd name="connsiteX29" fmla="*/ 275233 w 2081213"/>
                <a:gd name="connsiteY29" fmla="*/ 1058834 h 2474913"/>
                <a:gd name="connsiteX30" fmla="*/ 7541 w 2081213"/>
                <a:gd name="connsiteY30" fmla="*/ 1209675 h 2474913"/>
                <a:gd name="connsiteX31" fmla="*/ 0 w 2081213"/>
                <a:gd name="connsiteY31" fmla="*/ 1209675 h 2474913"/>
                <a:gd name="connsiteX32" fmla="*/ 0 w 2081213"/>
                <a:gd name="connsiteY32" fmla="*/ 1205904 h 2474913"/>
                <a:gd name="connsiteX33" fmla="*/ 933857 w 2081213"/>
                <a:gd name="connsiteY33" fmla="*/ 170450 h 2474913"/>
                <a:gd name="connsiteX34" fmla="*/ 1038648 w 2081213"/>
                <a:gd name="connsiteY34" fmla="*/ 165198 h 247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81213" h="2474913">
                  <a:moveTo>
                    <a:pt x="1043740" y="0"/>
                  </a:moveTo>
                  <a:cubicBezTo>
                    <a:pt x="1043740" y="0"/>
                    <a:pt x="1043740" y="0"/>
                    <a:pt x="1051288" y="0"/>
                  </a:cubicBezTo>
                  <a:cubicBezTo>
                    <a:pt x="1051288" y="0"/>
                    <a:pt x="1051288" y="0"/>
                    <a:pt x="1054118" y="121956"/>
                  </a:cubicBezTo>
                  <a:lnTo>
                    <a:pt x="1055137" y="165833"/>
                  </a:lnTo>
                  <a:lnTo>
                    <a:pt x="1146735" y="170450"/>
                  </a:lnTo>
                  <a:cubicBezTo>
                    <a:pt x="1670308" y="223522"/>
                    <a:pt x="2081213" y="664997"/>
                    <a:pt x="2081213" y="1205904"/>
                  </a:cubicBezTo>
                  <a:cubicBezTo>
                    <a:pt x="2024658" y="1115399"/>
                    <a:pt x="1926630" y="1058834"/>
                    <a:pt x="1813521" y="1058834"/>
                  </a:cubicBezTo>
                  <a:cubicBezTo>
                    <a:pt x="1707952" y="1058834"/>
                    <a:pt x="1613694" y="1111628"/>
                    <a:pt x="1557140" y="1190820"/>
                  </a:cubicBezTo>
                  <a:cubicBezTo>
                    <a:pt x="1500585" y="1111628"/>
                    <a:pt x="1406327" y="1058834"/>
                    <a:pt x="1300758" y="1058834"/>
                  </a:cubicBezTo>
                  <a:cubicBezTo>
                    <a:pt x="1221582" y="1058834"/>
                    <a:pt x="1148767" y="1088531"/>
                    <a:pt x="1093450" y="1136788"/>
                  </a:cubicBezTo>
                  <a:lnTo>
                    <a:pt x="1073184" y="1159102"/>
                  </a:lnTo>
                  <a:lnTo>
                    <a:pt x="1073010" y="1201891"/>
                  </a:lnTo>
                  <a:cubicBezTo>
                    <a:pt x="1072457" y="1337635"/>
                    <a:pt x="1071572" y="1554826"/>
                    <a:pt x="1070157" y="1902331"/>
                  </a:cubicBezTo>
                  <a:lnTo>
                    <a:pt x="1089026" y="1902331"/>
                  </a:lnTo>
                  <a:cubicBezTo>
                    <a:pt x="1089026" y="1902331"/>
                    <a:pt x="1089026" y="1902331"/>
                    <a:pt x="1089026" y="2260195"/>
                  </a:cubicBezTo>
                  <a:cubicBezTo>
                    <a:pt x="1089026" y="2376971"/>
                    <a:pt x="990907" y="2474913"/>
                    <a:pt x="873920" y="2474913"/>
                  </a:cubicBezTo>
                  <a:cubicBezTo>
                    <a:pt x="756932" y="2474913"/>
                    <a:pt x="658813" y="2376971"/>
                    <a:pt x="658813" y="2260195"/>
                  </a:cubicBezTo>
                  <a:cubicBezTo>
                    <a:pt x="658813" y="2260195"/>
                    <a:pt x="658813" y="2260195"/>
                    <a:pt x="658813" y="2211224"/>
                  </a:cubicBezTo>
                  <a:cubicBezTo>
                    <a:pt x="658813" y="2211224"/>
                    <a:pt x="658813" y="2211224"/>
                    <a:pt x="749384" y="2211224"/>
                  </a:cubicBezTo>
                  <a:cubicBezTo>
                    <a:pt x="749384" y="2211224"/>
                    <a:pt x="749384" y="2211224"/>
                    <a:pt x="749384" y="2260195"/>
                  </a:cubicBezTo>
                  <a:cubicBezTo>
                    <a:pt x="749384" y="2328000"/>
                    <a:pt x="805991" y="2384505"/>
                    <a:pt x="873920" y="2384505"/>
                  </a:cubicBezTo>
                  <a:cubicBezTo>
                    <a:pt x="941848" y="2384505"/>
                    <a:pt x="998455" y="2328000"/>
                    <a:pt x="998455" y="2260195"/>
                  </a:cubicBezTo>
                  <a:cubicBezTo>
                    <a:pt x="998455" y="2260195"/>
                    <a:pt x="998455" y="2260195"/>
                    <a:pt x="998455" y="1902331"/>
                  </a:cubicBezTo>
                  <a:cubicBezTo>
                    <a:pt x="998455" y="1902331"/>
                    <a:pt x="998455" y="1902331"/>
                    <a:pt x="1017324" y="1902331"/>
                  </a:cubicBezTo>
                  <a:cubicBezTo>
                    <a:pt x="1017324" y="1902331"/>
                    <a:pt x="1017324" y="1902331"/>
                    <a:pt x="1014796" y="1284051"/>
                  </a:cubicBezTo>
                  <a:lnTo>
                    <a:pt x="1014279" y="1157681"/>
                  </a:lnTo>
                  <a:lnTo>
                    <a:pt x="995304" y="1136788"/>
                  </a:lnTo>
                  <a:cubicBezTo>
                    <a:pt x="939986" y="1088531"/>
                    <a:pt x="867172" y="1058834"/>
                    <a:pt x="787996" y="1058834"/>
                  </a:cubicBezTo>
                  <a:cubicBezTo>
                    <a:pt x="682427" y="1058834"/>
                    <a:pt x="588169" y="1111628"/>
                    <a:pt x="531614" y="1190820"/>
                  </a:cubicBezTo>
                  <a:cubicBezTo>
                    <a:pt x="475059" y="1111628"/>
                    <a:pt x="380802" y="1058834"/>
                    <a:pt x="275233" y="1058834"/>
                  </a:cubicBezTo>
                  <a:cubicBezTo>
                    <a:pt x="162124" y="1058834"/>
                    <a:pt x="60325" y="1119170"/>
                    <a:pt x="7541" y="1209675"/>
                  </a:cubicBezTo>
                  <a:cubicBezTo>
                    <a:pt x="7541" y="1209675"/>
                    <a:pt x="7541" y="1209675"/>
                    <a:pt x="0" y="1209675"/>
                  </a:cubicBezTo>
                  <a:cubicBezTo>
                    <a:pt x="0" y="1209675"/>
                    <a:pt x="0" y="1205904"/>
                    <a:pt x="0" y="1205904"/>
                  </a:cubicBezTo>
                  <a:cubicBezTo>
                    <a:pt x="0" y="664997"/>
                    <a:pt x="407591" y="223522"/>
                    <a:pt x="933857" y="170450"/>
                  </a:cubicBezTo>
                  <a:lnTo>
                    <a:pt x="1038648" y="16519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89" tIns="60944" rIns="121889" bIns="60944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029586" y="2060707"/>
              <a:ext cx="871386" cy="800087"/>
            </a:xfrm>
            <a:prstGeom prst="rect">
              <a:avLst/>
            </a:prstGeom>
            <a:noFill/>
          </p:spPr>
          <p:txBody>
            <a:bodyPr wrap="none" lIns="121889" tIns="60944" rIns="121889" bIns="60944" rtlCol="0">
              <a:spAutoFit/>
            </a:bodyPr>
            <a:lstStyle/>
            <a:p>
              <a:pPr defTabSz="121892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399" b="1" dirty="0">
                  <a:ln w="38100">
                    <a:noFill/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04</a:t>
              </a:r>
              <a:endParaRPr lang="zh-CN" altLang="en-US" sz="4399" b="1" dirty="0">
                <a:ln w="38100">
                  <a:noFill/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80676" y="4220905"/>
            <a:ext cx="2770036" cy="1616230"/>
            <a:chOff x="3002941" y="1977894"/>
            <a:chExt cx="3170486" cy="1616604"/>
          </a:xfrm>
        </p:grpSpPr>
        <p:sp>
          <p:nvSpPr>
            <p:cNvPr id="32" name="TextBox 27"/>
            <p:cNvSpPr txBox="1"/>
            <p:nvPr/>
          </p:nvSpPr>
          <p:spPr>
            <a:xfrm>
              <a:off x="3615146" y="1977894"/>
              <a:ext cx="19722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添加文本标题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3" name="Rectangle 28"/>
            <p:cNvSpPr/>
            <p:nvPr/>
          </p:nvSpPr>
          <p:spPr>
            <a:xfrm>
              <a:off x="3002941" y="2373651"/>
              <a:ext cx="3170486" cy="122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单击此处添加文字阐述，添加简短问题说明文字，具体说明文字在此处添加此处单击此处添加文字阐述，添加简短问题说明文字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396869" y="4220905"/>
            <a:ext cx="2770036" cy="1616230"/>
            <a:chOff x="3002941" y="1977894"/>
            <a:chExt cx="3170486" cy="1616604"/>
          </a:xfrm>
        </p:grpSpPr>
        <p:sp>
          <p:nvSpPr>
            <p:cNvPr id="35" name="TextBox 33"/>
            <p:cNvSpPr txBox="1"/>
            <p:nvPr/>
          </p:nvSpPr>
          <p:spPr>
            <a:xfrm>
              <a:off x="3615146" y="1977894"/>
              <a:ext cx="19722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添加文本标题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6" name="Rectangle 28"/>
            <p:cNvSpPr/>
            <p:nvPr/>
          </p:nvSpPr>
          <p:spPr>
            <a:xfrm>
              <a:off x="3002941" y="2373651"/>
              <a:ext cx="3170486" cy="122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单击此处添加文字阐述，添加简短问题说明文字，具体说明文字在此处添加此处单击此处添加文字阐述，添加简短问题说明文字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313062" y="4220905"/>
            <a:ext cx="2770036" cy="1616230"/>
            <a:chOff x="3002941" y="1977894"/>
            <a:chExt cx="3170486" cy="1616604"/>
          </a:xfrm>
        </p:grpSpPr>
        <p:sp>
          <p:nvSpPr>
            <p:cNvPr id="38" name="TextBox 36"/>
            <p:cNvSpPr txBox="1"/>
            <p:nvPr/>
          </p:nvSpPr>
          <p:spPr>
            <a:xfrm>
              <a:off x="3615146" y="1977894"/>
              <a:ext cx="19722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添加文本标题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39" name="Rectangle 28"/>
            <p:cNvSpPr/>
            <p:nvPr/>
          </p:nvSpPr>
          <p:spPr>
            <a:xfrm>
              <a:off x="3002941" y="2373651"/>
              <a:ext cx="3170486" cy="122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单击此处添加文字阐述，添加简短问题说明文字，具体说明文字在此处添加此处单击此处添加文字阐述，添加简短问题说明文字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229254" y="4220905"/>
            <a:ext cx="2770036" cy="1616230"/>
            <a:chOff x="3002941" y="1977894"/>
            <a:chExt cx="3170486" cy="1616604"/>
          </a:xfrm>
        </p:grpSpPr>
        <p:sp>
          <p:nvSpPr>
            <p:cNvPr id="41" name="TextBox 39"/>
            <p:cNvSpPr txBox="1"/>
            <p:nvPr/>
          </p:nvSpPr>
          <p:spPr>
            <a:xfrm>
              <a:off x="3615146" y="1977894"/>
              <a:ext cx="19722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添加文本标题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42" name="Rectangle 28"/>
            <p:cNvSpPr/>
            <p:nvPr/>
          </p:nvSpPr>
          <p:spPr>
            <a:xfrm>
              <a:off x="3002941" y="2373651"/>
              <a:ext cx="3170486" cy="12208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单击此处添加文字阐述，添加简短问题说明文字，具体说明文字在此处添加此处单击此处添加文字阐述，添加简短问题说明文字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150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3"/>
          <p:cNvCxnSpPr/>
          <p:nvPr/>
        </p:nvCxnSpPr>
        <p:spPr>
          <a:xfrm>
            <a:off x="824867" y="3682960"/>
            <a:ext cx="1054226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4"/>
          <p:cNvSpPr/>
          <p:nvPr/>
        </p:nvSpPr>
        <p:spPr>
          <a:xfrm>
            <a:off x="662116" y="3562565"/>
            <a:ext cx="240703" cy="2407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Oval 5"/>
          <p:cNvSpPr/>
          <p:nvPr/>
        </p:nvSpPr>
        <p:spPr>
          <a:xfrm>
            <a:off x="11344749" y="3562565"/>
            <a:ext cx="240703" cy="24079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Oval 6"/>
          <p:cNvSpPr/>
          <p:nvPr/>
        </p:nvSpPr>
        <p:spPr>
          <a:xfrm>
            <a:off x="6008376" y="3576421"/>
            <a:ext cx="240703" cy="24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Oval 7"/>
          <p:cNvSpPr/>
          <p:nvPr/>
        </p:nvSpPr>
        <p:spPr>
          <a:xfrm>
            <a:off x="2444204" y="3562565"/>
            <a:ext cx="240703" cy="2407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Oval 8"/>
          <p:cNvSpPr/>
          <p:nvPr/>
        </p:nvSpPr>
        <p:spPr>
          <a:xfrm>
            <a:off x="7787167" y="3576422"/>
            <a:ext cx="240703" cy="2407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Oval 9"/>
          <p:cNvSpPr/>
          <p:nvPr/>
        </p:nvSpPr>
        <p:spPr>
          <a:xfrm>
            <a:off x="4226290" y="3576421"/>
            <a:ext cx="240703" cy="2407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Oval 10"/>
          <p:cNvSpPr/>
          <p:nvPr/>
        </p:nvSpPr>
        <p:spPr>
          <a:xfrm>
            <a:off x="9565957" y="3576421"/>
            <a:ext cx="240703" cy="2407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ectangle 11"/>
          <p:cNvSpPr/>
          <p:nvPr/>
        </p:nvSpPr>
        <p:spPr>
          <a:xfrm>
            <a:off x="662117" y="3004087"/>
            <a:ext cx="3804874" cy="2493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 12"/>
          <p:cNvSpPr/>
          <p:nvPr/>
        </p:nvSpPr>
        <p:spPr>
          <a:xfrm>
            <a:off x="2564554" y="2449905"/>
            <a:ext cx="3684526" cy="2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13"/>
          <p:cNvSpPr/>
          <p:nvPr/>
        </p:nvSpPr>
        <p:spPr>
          <a:xfrm>
            <a:off x="6008375" y="1904297"/>
            <a:ext cx="3798285" cy="24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 14"/>
          <p:cNvSpPr/>
          <p:nvPr/>
        </p:nvSpPr>
        <p:spPr>
          <a:xfrm>
            <a:off x="7900924" y="1374859"/>
            <a:ext cx="3684526" cy="248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Oval 15"/>
          <p:cNvSpPr/>
          <p:nvPr/>
        </p:nvSpPr>
        <p:spPr>
          <a:xfrm>
            <a:off x="835709" y="4325349"/>
            <a:ext cx="686754" cy="68700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Oval 16"/>
          <p:cNvSpPr/>
          <p:nvPr/>
        </p:nvSpPr>
        <p:spPr>
          <a:xfrm>
            <a:off x="3684723" y="4325349"/>
            <a:ext cx="686754" cy="6870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Oval 17"/>
          <p:cNvSpPr/>
          <p:nvPr/>
        </p:nvSpPr>
        <p:spPr>
          <a:xfrm>
            <a:off x="6533735" y="4325349"/>
            <a:ext cx="686754" cy="6870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Oval 18"/>
          <p:cNvSpPr/>
          <p:nvPr/>
        </p:nvSpPr>
        <p:spPr>
          <a:xfrm>
            <a:off x="9292756" y="4325347"/>
            <a:ext cx="686754" cy="6870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76117" y="4681592"/>
            <a:ext cx="1646220" cy="384630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5" name="Rectangle 20"/>
          <p:cNvSpPr/>
          <p:nvPr/>
        </p:nvSpPr>
        <p:spPr>
          <a:xfrm>
            <a:off x="9368928" y="5078124"/>
            <a:ext cx="2218976" cy="830803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lvl="0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单击此处添加文字阐述，添加简短问题说明文字，具体说明文字在此处。单击此处添加文字阐述，添加简短问题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25128" y="4681592"/>
            <a:ext cx="1646220" cy="384630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23513" y="4681592"/>
            <a:ext cx="1646220" cy="384630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883324" y="4680013"/>
            <a:ext cx="1646220" cy="384630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zh-CN" altLang="en-US" sz="1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9" name="Rectangle 24"/>
          <p:cNvSpPr/>
          <p:nvPr/>
        </p:nvSpPr>
        <p:spPr>
          <a:xfrm>
            <a:off x="3795548" y="5078125"/>
            <a:ext cx="2218976" cy="830803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lvl="0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单击此处添加文字阐述，添加简短问题说明文字，具体说明文字在此处。单击此处添加文字阐述，添加简短问题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Rectangle 25"/>
          <p:cNvSpPr/>
          <p:nvPr/>
        </p:nvSpPr>
        <p:spPr>
          <a:xfrm>
            <a:off x="6609908" y="5078125"/>
            <a:ext cx="2218976" cy="830803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lvl="0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单击此处添加文字阐述，添加简短问题说明文字，具体说明文字在此处。单击此处添加文字阐述，添加简短问题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Rectangle 26"/>
          <p:cNvSpPr/>
          <p:nvPr/>
        </p:nvSpPr>
        <p:spPr>
          <a:xfrm>
            <a:off x="935693" y="5078124"/>
            <a:ext cx="2218976" cy="830803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lvl="0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单击此处添加文字阐述，添加简短问题说明文字，具体说明文字在此处。单击此处添加文字阐述，添加简短问题</a:t>
            </a:r>
            <a:endParaRPr lang="en-US" altLang="zh-CN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138846" y="3888951"/>
            <a:ext cx="671819" cy="369245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2016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60055" y="3893923"/>
            <a:ext cx="671819" cy="369245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2015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81265" y="3893923"/>
            <a:ext cx="671819" cy="369245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2014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02474" y="3889827"/>
            <a:ext cx="671819" cy="369245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2012</a:t>
            </a:r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20388" y="3883828"/>
            <a:ext cx="671819" cy="369245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2011</a:t>
            </a:r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38301" y="3891528"/>
            <a:ext cx="671819" cy="369245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2010</a:t>
            </a:r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6213" y="3888951"/>
            <a:ext cx="671819" cy="369245"/>
          </a:xfrm>
          <a:prstGeom prst="rect">
            <a:avLst/>
          </a:prstGeom>
          <a:noFill/>
        </p:spPr>
        <p:txBody>
          <a:bodyPr wrap="none" lIns="91417" tIns="45708" rIns="91417" bIns="45708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2009</a:t>
            </a:r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Group 36"/>
          <p:cNvGrpSpPr/>
          <p:nvPr/>
        </p:nvGrpSpPr>
        <p:grpSpPr>
          <a:xfrm>
            <a:off x="9444324" y="4518772"/>
            <a:ext cx="383616" cy="312252"/>
            <a:chOff x="10074275" y="4479132"/>
            <a:chExt cx="464344" cy="377825"/>
          </a:xfrm>
          <a:solidFill>
            <a:schemeClr val="bg1"/>
          </a:solidFill>
        </p:grpSpPr>
        <p:sp>
          <p:nvSpPr>
            <p:cNvPr id="60" name="AutoShape 5"/>
            <p:cNvSpPr>
              <a:spLocks/>
            </p:cNvSpPr>
            <p:nvPr/>
          </p:nvSpPr>
          <p:spPr bwMode="auto">
            <a:xfrm>
              <a:off x="10393363" y="4595019"/>
              <a:ext cx="87313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61" name="AutoShape 6"/>
            <p:cNvSpPr>
              <a:spLocks/>
            </p:cNvSpPr>
            <p:nvPr/>
          </p:nvSpPr>
          <p:spPr bwMode="auto">
            <a:xfrm>
              <a:off x="10074275" y="4479132"/>
              <a:ext cx="464344" cy="377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62" name="Group 39"/>
          <p:cNvGrpSpPr/>
          <p:nvPr/>
        </p:nvGrpSpPr>
        <p:grpSpPr>
          <a:xfrm>
            <a:off x="6685304" y="4470554"/>
            <a:ext cx="383616" cy="384412"/>
            <a:chOff x="9145588" y="4435475"/>
            <a:chExt cx="464344" cy="465138"/>
          </a:xfrm>
          <a:solidFill>
            <a:schemeClr val="bg1"/>
          </a:solidFill>
        </p:grpSpPr>
        <p:sp>
          <p:nvSpPr>
            <p:cNvPr id="63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64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65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66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67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68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69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70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71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72" name="Group 49"/>
          <p:cNvGrpSpPr/>
          <p:nvPr/>
        </p:nvGrpSpPr>
        <p:grpSpPr>
          <a:xfrm>
            <a:off x="3836291" y="4467454"/>
            <a:ext cx="383616" cy="383755"/>
            <a:chOff x="4439444" y="1652588"/>
            <a:chExt cx="464344" cy="464344"/>
          </a:xfrm>
          <a:solidFill>
            <a:schemeClr val="bg1"/>
          </a:solidFill>
        </p:grpSpPr>
        <p:sp>
          <p:nvSpPr>
            <p:cNvPr id="73" name="AutoShape 136"/>
            <p:cNvSpPr>
              <a:spLocks/>
            </p:cNvSpPr>
            <p:nvPr/>
          </p:nvSpPr>
          <p:spPr bwMode="auto">
            <a:xfrm>
              <a:off x="4686300" y="1710532"/>
              <a:ext cx="152400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74" name="AutoShape 137"/>
            <p:cNvSpPr>
              <a:spLocks/>
            </p:cNvSpPr>
            <p:nvPr/>
          </p:nvSpPr>
          <p:spPr bwMode="auto">
            <a:xfrm>
              <a:off x="4439444" y="1652588"/>
              <a:ext cx="464344" cy="464344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75" name="AutoShape 138"/>
            <p:cNvSpPr>
              <a:spLocks/>
            </p:cNvSpPr>
            <p:nvPr/>
          </p:nvSpPr>
          <p:spPr bwMode="auto">
            <a:xfrm>
              <a:off x="4686300" y="1652588"/>
              <a:ext cx="217488" cy="217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76" name="Group 53"/>
          <p:cNvGrpSpPr/>
          <p:nvPr/>
        </p:nvGrpSpPr>
        <p:grpSpPr>
          <a:xfrm>
            <a:off x="983971" y="4522416"/>
            <a:ext cx="383616" cy="299788"/>
            <a:chOff x="2581275" y="1710532"/>
            <a:chExt cx="464344" cy="362744"/>
          </a:xfrm>
          <a:solidFill>
            <a:schemeClr val="bg1"/>
          </a:solidFill>
        </p:grpSpPr>
        <p:sp>
          <p:nvSpPr>
            <p:cNvPr id="77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78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79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80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81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82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  <p:sp>
          <p:nvSpPr>
            <p:cNvPr id="83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6" tIns="19046" rIns="19046" bIns="19046" anchor="ctr"/>
            <a:lstStyle/>
            <a:p>
              <a:pPr algn="ctr" defTabSz="228548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093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4D98B072-4594-4476-9916-BBC42AE2F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896" y="2617225"/>
            <a:ext cx="747637" cy="897315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8555" tIns="34277" rIns="68555" bIns="34277"/>
          <a:lstStyle/>
          <a:p>
            <a:endParaRPr lang="zh-CN" altLang="en-US" kern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325DCD1-B96F-4B9B-8701-463F119C48F4}"/>
              </a:ext>
            </a:extLst>
          </p:cNvPr>
          <p:cNvSpPr>
            <a:spLocks/>
          </p:cNvSpPr>
          <p:nvPr/>
        </p:nvSpPr>
        <p:spPr bwMode="auto">
          <a:xfrm>
            <a:off x="1431659" y="2697653"/>
            <a:ext cx="571442" cy="718805"/>
          </a:xfrm>
          <a:custGeom>
            <a:avLst/>
            <a:gdLst>
              <a:gd name="T0" fmla="*/ 734716 w 1173"/>
              <a:gd name="T1" fmla="*/ 348495 h 1472"/>
              <a:gd name="T2" fmla="*/ 711330 w 1173"/>
              <a:gd name="T3" fmla="*/ 30615 h 1472"/>
              <a:gd name="T4" fmla="*/ 693141 w 1173"/>
              <a:gd name="T5" fmla="*/ 35175 h 1472"/>
              <a:gd name="T6" fmla="*/ 651565 w 1173"/>
              <a:gd name="T7" fmla="*/ 44295 h 1472"/>
              <a:gd name="T8" fmla="*/ 596997 w 1173"/>
              <a:gd name="T9" fmla="*/ 35175 h 1472"/>
              <a:gd name="T10" fmla="*/ 408609 w 1173"/>
              <a:gd name="T11" fmla="*/ 3257 h 1472"/>
              <a:gd name="T12" fmla="*/ 0 w 1173"/>
              <a:gd name="T13" fmla="*/ 500270 h 1472"/>
              <a:gd name="T14" fmla="*/ 417703 w 1173"/>
              <a:gd name="T15" fmla="*/ 955593 h 1472"/>
              <a:gd name="T16" fmla="*/ 762000 w 1173"/>
              <a:gd name="T17" fmla="*/ 707412 h 1472"/>
              <a:gd name="T18" fmla="*/ 706783 w 1173"/>
              <a:gd name="T19" fmla="*/ 674843 h 1472"/>
              <a:gd name="T20" fmla="*/ 449535 w 1173"/>
              <a:gd name="T21" fmla="*/ 891757 h 1472"/>
              <a:gd name="T22" fmla="*/ 188389 w 1173"/>
              <a:gd name="T23" fmla="*/ 472260 h 1472"/>
              <a:gd name="T24" fmla="*/ 417703 w 1173"/>
              <a:gd name="T25" fmla="*/ 67745 h 1472"/>
              <a:gd name="T26" fmla="*/ 679499 w 1173"/>
              <a:gd name="T27" fmla="*/ 371294 h 1472"/>
              <a:gd name="T28" fmla="*/ 734716 w 1173"/>
              <a:gd name="T29" fmla="*/ 348495 h 14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73" h="1472">
                <a:moveTo>
                  <a:pt x="1131" y="535"/>
                </a:moveTo>
                <a:lnTo>
                  <a:pt x="1095" y="47"/>
                </a:lnTo>
                <a:cubicBezTo>
                  <a:pt x="1090" y="47"/>
                  <a:pt x="1081" y="49"/>
                  <a:pt x="1067" y="54"/>
                </a:cubicBezTo>
                <a:cubicBezTo>
                  <a:pt x="1043" y="64"/>
                  <a:pt x="1022" y="68"/>
                  <a:pt x="1003" y="68"/>
                </a:cubicBezTo>
                <a:cubicBezTo>
                  <a:pt x="975" y="68"/>
                  <a:pt x="947" y="64"/>
                  <a:pt x="919" y="54"/>
                </a:cubicBezTo>
                <a:cubicBezTo>
                  <a:pt x="810" y="17"/>
                  <a:pt x="714" y="0"/>
                  <a:pt x="629" y="5"/>
                </a:cubicBezTo>
                <a:cubicBezTo>
                  <a:pt x="214" y="24"/>
                  <a:pt x="5" y="278"/>
                  <a:pt x="0" y="768"/>
                </a:cubicBezTo>
                <a:cubicBezTo>
                  <a:pt x="5" y="1225"/>
                  <a:pt x="219" y="1458"/>
                  <a:pt x="643" y="1467"/>
                </a:cubicBezTo>
                <a:cubicBezTo>
                  <a:pt x="912" y="1472"/>
                  <a:pt x="1088" y="1345"/>
                  <a:pt x="1173" y="1086"/>
                </a:cubicBezTo>
                <a:lnTo>
                  <a:pt x="1088" y="1036"/>
                </a:lnTo>
                <a:cubicBezTo>
                  <a:pt x="999" y="1258"/>
                  <a:pt x="867" y="1369"/>
                  <a:pt x="692" y="1369"/>
                </a:cubicBezTo>
                <a:cubicBezTo>
                  <a:pt x="424" y="1359"/>
                  <a:pt x="290" y="1145"/>
                  <a:pt x="290" y="725"/>
                </a:cubicBezTo>
                <a:cubicBezTo>
                  <a:pt x="290" y="316"/>
                  <a:pt x="408" y="108"/>
                  <a:pt x="643" y="104"/>
                </a:cubicBezTo>
                <a:cubicBezTo>
                  <a:pt x="827" y="94"/>
                  <a:pt x="961" y="250"/>
                  <a:pt x="1046" y="570"/>
                </a:cubicBezTo>
                <a:lnTo>
                  <a:pt x="1131" y="5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8555" tIns="34277" rIns="68555" bIns="34277"/>
          <a:lstStyle/>
          <a:p>
            <a:endParaRPr lang="zh-CN" altLang="en-US" kern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62CD98E-11D7-4027-96BC-07C94A727436}"/>
              </a:ext>
            </a:extLst>
          </p:cNvPr>
          <p:cNvGrpSpPr/>
          <p:nvPr/>
        </p:nvGrpSpPr>
        <p:grpSpPr>
          <a:xfrm>
            <a:off x="2004538" y="2558098"/>
            <a:ext cx="1766252" cy="1211304"/>
            <a:chOff x="759135" y="5668318"/>
            <a:chExt cx="1766661" cy="1211584"/>
          </a:xfrm>
        </p:grpSpPr>
        <p:sp>
          <p:nvSpPr>
            <p:cNvPr id="7" name="MH_Others_2">
              <a:extLst>
                <a:ext uri="{FF2B5EF4-FFF2-40B4-BE49-F238E27FC236}">
                  <a16:creationId xmlns:a16="http://schemas.microsoft.com/office/drawing/2014/main" id="{8A2CB865-228E-4AF7-AC59-15D66166E0E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982638" y="5668318"/>
              <a:ext cx="1252846" cy="785812"/>
            </a:xfrm>
            <a:prstGeom prst="rect">
              <a:avLst/>
            </a:prstGeom>
            <a:noFill/>
          </p:spPr>
          <p:txBody>
            <a:bodyPr wrap="none" anchor="ctr" anchorCtr="0">
              <a:noAutofit/>
            </a:bodyPr>
            <a:lstStyle/>
            <a:p>
              <a:pPr algn="ctr" defTabSz="914217">
                <a:defRPr/>
              </a:pPr>
              <a:r>
                <a:rPr lang="zh-CN" altLang="en-US" sz="4399" b="1" kern="0" spc="300" dirty="0">
                  <a:solidFill>
                    <a:schemeClr val="accent2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+mn-ea"/>
                </a:rPr>
                <a:t>目录</a:t>
              </a:r>
            </a:p>
          </p:txBody>
        </p:sp>
        <p:sp>
          <p:nvSpPr>
            <p:cNvPr id="8" name="MH_Others_3">
              <a:extLst>
                <a:ext uri="{FF2B5EF4-FFF2-40B4-BE49-F238E27FC236}">
                  <a16:creationId xmlns:a16="http://schemas.microsoft.com/office/drawing/2014/main" id="{B418326F-F785-4067-A6C2-D15C8D452F9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59135" y="6094090"/>
              <a:ext cx="1766661" cy="785812"/>
            </a:xfrm>
            <a:prstGeom prst="rect">
              <a:avLst/>
            </a:prstGeom>
            <a:noFill/>
          </p:spPr>
          <p:txBody>
            <a:bodyPr wrap="none" anchor="ctr" anchorCtr="0">
              <a:noAutofit/>
            </a:bodyPr>
            <a:lstStyle/>
            <a:p>
              <a:pPr algn="ctr" defTabSz="914217">
                <a:defRPr/>
              </a:pPr>
              <a:r>
                <a:rPr lang="en-US" altLang="zh-CN" kern="0" spc="300" dirty="0">
                  <a:solidFill>
                    <a:srgbClr val="C00000"/>
                  </a:solidFill>
                  <a:latin typeface="Impact" panose="020B0806030902050204" pitchFamily="34" charset="0"/>
                </a:rPr>
                <a:t>ONTENTS</a:t>
              </a:r>
              <a:endParaRPr lang="zh-CN" altLang="en-US" kern="0" spc="300" dirty="0">
                <a:solidFill>
                  <a:srgbClr val="C0000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" name="Rectangle 22">
            <a:extLst>
              <a:ext uri="{FF2B5EF4-FFF2-40B4-BE49-F238E27FC236}">
                <a16:creationId xmlns:a16="http://schemas.microsoft.com/office/drawing/2014/main" id="{9DCBFDF9-2608-436F-A86C-E62AE9691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404" y="1611256"/>
            <a:ext cx="6820565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fontAlgn="base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 fontAlgn="base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fontAlgn="base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 fontAlgn="base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 fontAlgn="base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</a:pPr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一、抓班子建设，提升战斗能力</a:t>
            </a:r>
            <a:endParaRPr lang="zh-CN" altLang="en-US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2139C127-0875-4C86-81A0-607C12DD9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405" y="2297740"/>
            <a:ext cx="6353141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二、抓组织建设，规范支部管理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C5D8C329-B57B-4B18-A122-72817E7D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405" y="2984224"/>
            <a:ext cx="646076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三、</a:t>
            </a:r>
            <a:r>
              <a:rPr lang="zh-CN" altLang="zh-CN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抓队伍建设，增强创先活力</a:t>
            </a:r>
            <a:endParaRPr lang="zh-CN" altLang="en-US" sz="28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361044F2-856D-4C27-A102-5FB545183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405" y="3670708"/>
            <a:ext cx="6230112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四、抓思想教育，营造和谐氛围</a:t>
            </a: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FD06A3CF-0620-46E4-A964-AE6B77A99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404" y="4357192"/>
            <a:ext cx="6993115" cy="58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五、存在的问题和下步工作计划</a:t>
            </a:r>
          </a:p>
        </p:txBody>
      </p:sp>
    </p:spTree>
    <p:extLst>
      <p:ext uri="{BB962C8B-B14F-4D97-AF65-F5344CB8AC3E}">
        <p14:creationId xmlns:p14="http://schemas.microsoft.com/office/powerpoint/2010/main" val="894665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 advClick="0" advTm="0">
        <p15:prstTrans prst="curtains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9" grpId="0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22"/>
          <p:cNvGrpSpPr>
            <a:grpSpLocks/>
          </p:cNvGrpSpPr>
          <p:nvPr/>
        </p:nvGrpSpPr>
        <p:grpSpPr bwMode="auto">
          <a:xfrm>
            <a:off x="1894023" y="3503139"/>
            <a:ext cx="1133213" cy="503122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4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41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  <a:sym typeface="方正兰亭细黑_GBK" charset="-122"/>
                </a:rPr>
                <a:t>关键字</a:t>
              </a:r>
            </a:p>
          </p:txBody>
        </p:sp>
      </p:grpSp>
      <p:sp>
        <p:nvSpPr>
          <p:cNvPr id="42" name="矩形 60"/>
          <p:cNvSpPr>
            <a:spLocks noChangeArrowheads="1"/>
          </p:cNvSpPr>
          <p:nvPr/>
        </p:nvSpPr>
        <p:spPr bwMode="auto">
          <a:xfrm>
            <a:off x="757084" y="4302374"/>
            <a:ext cx="2590748" cy="95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614974" y="1817438"/>
            <a:ext cx="1184062" cy="2217150"/>
            <a:chOff x="545959" y="1479973"/>
            <a:chExt cx="1184336" cy="2217663"/>
          </a:xfrm>
        </p:grpSpPr>
        <p:grpSp>
          <p:nvGrpSpPr>
            <p:cNvPr id="44" name="组合 43"/>
            <p:cNvGrpSpPr/>
            <p:nvPr/>
          </p:nvGrpSpPr>
          <p:grpSpPr>
            <a:xfrm>
              <a:off x="545959" y="1479973"/>
              <a:ext cx="1052392" cy="1677523"/>
              <a:chOff x="3314481" y="2099733"/>
              <a:chExt cx="1052392" cy="1677523"/>
            </a:xfrm>
          </p:grpSpPr>
          <p:grpSp>
            <p:nvGrpSpPr>
              <p:cNvPr id="46" name="Group 45"/>
              <p:cNvGrpSpPr>
                <a:grpSpLocks noChangeAspect="1"/>
              </p:cNvGrpSpPr>
              <p:nvPr/>
            </p:nvGrpSpPr>
            <p:grpSpPr bwMode="auto">
              <a:xfrm>
                <a:off x="3314481" y="2099733"/>
                <a:ext cx="948267" cy="948267"/>
                <a:chOff x="6560456" y="3342837"/>
                <a:chExt cx="359999" cy="359998"/>
              </a:xfrm>
            </p:grpSpPr>
            <p:sp>
              <p:nvSpPr>
                <p:cNvPr id="48" name="Oval 46"/>
                <p:cNvSpPr/>
                <p:nvPr/>
              </p:nvSpPr>
              <p:spPr>
                <a:xfrm>
                  <a:off x="6560456" y="3342837"/>
                  <a:ext cx="359999" cy="35999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3">
                    <a:hueOff val="552171"/>
                    <a:satOff val="28263"/>
                    <a:lumOff val="11872"/>
                    <a:alphaOff val="0"/>
                  </a:schemeClr>
                </a:lnRef>
                <a:fillRef idx="1">
                  <a:schemeClr val="accent3">
                    <a:hueOff val="552171"/>
                    <a:satOff val="28263"/>
                    <a:lumOff val="11872"/>
                    <a:alphaOff val="0"/>
                  </a:schemeClr>
                </a:fillRef>
                <a:effectRef idx="0">
                  <a:schemeClr val="accent3">
                    <a:hueOff val="552171"/>
                    <a:satOff val="28263"/>
                    <a:lumOff val="11872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9" name="Freeform 6"/>
                <p:cNvSpPr>
                  <a:spLocks noEditPoints="1"/>
                </p:cNvSpPr>
                <p:nvPr/>
              </p:nvSpPr>
              <p:spPr bwMode="auto">
                <a:xfrm>
                  <a:off x="6664380" y="3422532"/>
                  <a:ext cx="167110" cy="146795"/>
                </a:xfrm>
                <a:custGeom>
                  <a:avLst/>
                  <a:gdLst>
                    <a:gd name="T0" fmla="*/ 167110 w 400"/>
                    <a:gd name="T1" fmla="*/ 146795 h 352"/>
                    <a:gd name="T2" fmla="*/ 164603 w 400"/>
                    <a:gd name="T3" fmla="*/ 111764 h 352"/>
                    <a:gd name="T4" fmla="*/ 142879 w 400"/>
                    <a:gd name="T5" fmla="*/ 98419 h 352"/>
                    <a:gd name="T6" fmla="*/ 126586 w 400"/>
                    <a:gd name="T7" fmla="*/ 79653 h 352"/>
                    <a:gd name="T8" fmla="*/ 132017 w 400"/>
                    <a:gd name="T9" fmla="*/ 65474 h 352"/>
                    <a:gd name="T10" fmla="*/ 136612 w 400"/>
                    <a:gd name="T11" fmla="*/ 55882 h 352"/>
                    <a:gd name="T12" fmla="*/ 134524 w 400"/>
                    <a:gd name="T13" fmla="*/ 50878 h 352"/>
                    <a:gd name="T14" fmla="*/ 135777 w 400"/>
                    <a:gd name="T15" fmla="*/ 40869 h 352"/>
                    <a:gd name="T16" fmla="*/ 116141 w 400"/>
                    <a:gd name="T17" fmla="*/ 21269 h 352"/>
                    <a:gd name="T18" fmla="*/ 96088 w 400"/>
                    <a:gd name="T19" fmla="*/ 40869 h 352"/>
                    <a:gd name="T20" fmla="*/ 97342 w 400"/>
                    <a:gd name="T21" fmla="*/ 50878 h 352"/>
                    <a:gd name="T22" fmla="*/ 95670 w 400"/>
                    <a:gd name="T23" fmla="*/ 55882 h 352"/>
                    <a:gd name="T24" fmla="*/ 100266 w 400"/>
                    <a:gd name="T25" fmla="*/ 65474 h 352"/>
                    <a:gd name="T26" fmla="*/ 105697 w 400"/>
                    <a:gd name="T27" fmla="*/ 79653 h 352"/>
                    <a:gd name="T28" fmla="*/ 98595 w 400"/>
                    <a:gd name="T29" fmla="*/ 93415 h 352"/>
                    <a:gd name="T30" fmla="*/ 129510 w 400"/>
                    <a:gd name="T31" fmla="*/ 121773 h 352"/>
                    <a:gd name="T32" fmla="*/ 129510 w 400"/>
                    <a:gd name="T33" fmla="*/ 146795 h 352"/>
                    <a:gd name="T34" fmla="*/ 167110 w 400"/>
                    <a:gd name="T35" fmla="*/ 146795 h 352"/>
                    <a:gd name="T36" fmla="*/ 85226 w 400"/>
                    <a:gd name="T37" fmla="*/ 103007 h 352"/>
                    <a:gd name="T38" fmla="*/ 63502 w 400"/>
                    <a:gd name="T39" fmla="*/ 77985 h 352"/>
                    <a:gd name="T40" fmla="*/ 70604 w 400"/>
                    <a:gd name="T41" fmla="*/ 59218 h 352"/>
                    <a:gd name="T42" fmla="*/ 76871 w 400"/>
                    <a:gd name="T43" fmla="*/ 46290 h 352"/>
                    <a:gd name="T44" fmla="*/ 74782 w 400"/>
                    <a:gd name="T45" fmla="*/ 39618 h 352"/>
                    <a:gd name="T46" fmla="*/ 76453 w 400"/>
                    <a:gd name="T47" fmla="*/ 26273 h 352"/>
                    <a:gd name="T48" fmla="*/ 49715 w 400"/>
                    <a:gd name="T49" fmla="*/ 0 h 352"/>
                    <a:gd name="T50" fmla="*/ 22978 w 400"/>
                    <a:gd name="T51" fmla="*/ 26273 h 352"/>
                    <a:gd name="T52" fmla="*/ 24649 w 400"/>
                    <a:gd name="T53" fmla="*/ 39618 h 352"/>
                    <a:gd name="T54" fmla="*/ 22142 w 400"/>
                    <a:gd name="T55" fmla="*/ 46290 h 352"/>
                    <a:gd name="T56" fmla="*/ 28409 w 400"/>
                    <a:gd name="T57" fmla="*/ 59218 h 352"/>
                    <a:gd name="T58" fmla="*/ 35929 w 400"/>
                    <a:gd name="T59" fmla="*/ 77985 h 352"/>
                    <a:gd name="T60" fmla="*/ 13787 w 400"/>
                    <a:gd name="T61" fmla="*/ 103007 h 352"/>
                    <a:gd name="T62" fmla="*/ 0 w 400"/>
                    <a:gd name="T63" fmla="*/ 116352 h 352"/>
                    <a:gd name="T64" fmla="*/ 0 w 400"/>
                    <a:gd name="T65" fmla="*/ 146795 h 352"/>
                    <a:gd name="T66" fmla="*/ 116141 w 400"/>
                    <a:gd name="T67" fmla="*/ 146795 h 352"/>
                    <a:gd name="T68" fmla="*/ 116141 w 400"/>
                    <a:gd name="T69" fmla="*/ 123858 h 352"/>
                    <a:gd name="T70" fmla="*/ 85226 w 400"/>
                    <a:gd name="T71" fmla="*/ 103007 h 352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400" h="352">
                      <a:moveTo>
                        <a:pt x="400" y="352"/>
                      </a:moveTo>
                      <a:cubicBezTo>
                        <a:pt x="400" y="352"/>
                        <a:pt x="399" y="276"/>
                        <a:pt x="394" y="268"/>
                      </a:cubicBezTo>
                      <a:cubicBezTo>
                        <a:pt x="387" y="257"/>
                        <a:pt x="371" y="249"/>
                        <a:pt x="342" y="236"/>
                      </a:cubicBezTo>
                      <a:cubicBezTo>
                        <a:pt x="312" y="224"/>
                        <a:pt x="303" y="213"/>
                        <a:pt x="303" y="191"/>
                      </a:cubicBezTo>
                      <a:cubicBezTo>
                        <a:pt x="303" y="177"/>
                        <a:pt x="312" y="182"/>
                        <a:pt x="316" y="157"/>
                      </a:cubicBezTo>
                      <a:cubicBezTo>
                        <a:pt x="317" y="147"/>
                        <a:pt x="325" y="157"/>
                        <a:pt x="327" y="134"/>
                      </a:cubicBezTo>
                      <a:cubicBezTo>
                        <a:pt x="327" y="124"/>
                        <a:pt x="322" y="122"/>
                        <a:pt x="322" y="122"/>
                      </a:cubicBezTo>
                      <a:cubicBezTo>
                        <a:pt x="322" y="122"/>
                        <a:pt x="325" y="108"/>
                        <a:pt x="325" y="98"/>
                      </a:cubicBezTo>
                      <a:cubicBezTo>
                        <a:pt x="327" y="85"/>
                        <a:pt x="319" y="51"/>
                        <a:pt x="278" y="51"/>
                      </a:cubicBezTo>
                      <a:cubicBezTo>
                        <a:pt x="236" y="51"/>
                        <a:pt x="229" y="85"/>
                        <a:pt x="230" y="98"/>
                      </a:cubicBezTo>
                      <a:cubicBezTo>
                        <a:pt x="231" y="108"/>
                        <a:pt x="233" y="122"/>
                        <a:pt x="233" y="122"/>
                      </a:cubicBezTo>
                      <a:cubicBezTo>
                        <a:pt x="233" y="122"/>
                        <a:pt x="229" y="124"/>
                        <a:pt x="229" y="134"/>
                      </a:cubicBezTo>
                      <a:cubicBezTo>
                        <a:pt x="230" y="157"/>
                        <a:pt x="238" y="147"/>
                        <a:pt x="240" y="157"/>
                      </a:cubicBezTo>
                      <a:cubicBezTo>
                        <a:pt x="244" y="182"/>
                        <a:pt x="253" y="177"/>
                        <a:pt x="253" y="191"/>
                      </a:cubicBezTo>
                      <a:cubicBezTo>
                        <a:pt x="253" y="206"/>
                        <a:pt x="248" y="216"/>
                        <a:pt x="236" y="224"/>
                      </a:cubicBezTo>
                      <a:cubicBezTo>
                        <a:pt x="301" y="257"/>
                        <a:pt x="310" y="263"/>
                        <a:pt x="310" y="292"/>
                      </a:cubicBezTo>
                      <a:cubicBezTo>
                        <a:pt x="310" y="352"/>
                        <a:pt x="310" y="352"/>
                        <a:pt x="310" y="352"/>
                      </a:cubicBezTo>
                      <a:lnTo>
                        <a:pt x="400" y="352"/>
                      </a:lnTo>
                      <a:close/>
                      <a:moveTo>
                        <a:pt x="204" y="247"/>
                      </a:moveTo>
                      <a:cubicBezTo>
                        <a:pt x="165" y="231"/>
                        <a:pt x="152" y="217"/>
                        <a:pt x="152" y="187"/>
                      </a:cubicBezTo>
                      <a:cubicBezTo>
                        <a:pt x="152" y="169"/>
                        <a:pt x="164" y="175"/>
                        <a:pt x="169" y="142"/>
                      </a:cubicBezTo>
                      <a:cubicBezTo>
                        <a:pt x="172" y="129"/>
                        <a:pt x="182" y="142"/>
                        <a:pt x="184" y="111"/>
                      </a:cubicBezTo>
                      <a:cubicBezTo>
                        <a:pt x="184" y="98"/>
                        <a:pt x="179" y="95"/>
                        <a:pt x="179" y="95"/>
                      </a:cubicBezTo>
                      <a:cubicBezTo>
                        <a:pt x="179" y="95"/>
                        <a:pt x="181" y="77"/>
                        <a:pt x="183" y="63"/>
                      </a:cubicBezTo>
                      <a:cubicBezTo>
                        <a:pt x="184" y="45"/>
                        <a:pt x="174" y="0"/>
                        <a:pt x="119" y="0"/>
                      </a:cubicBezTo>
                      <a:cubicBezTo>
                        <a:pt x="64" y="0"/>
                        <a:pt x="54" y="45"/>
                        <a:pt x="55" y="63"/>
                      </a:cubicBezTo>
                      <a:cubicBezTo>
                        <a:pt x="56" y="77"/>
                        <a:pt x="59" y="95"/>
                        <a:pt x="59" y="95"/>
                      </a:cubicBezTo>
                      <a:cubicBezTo>
                        <a:pt x="59" y="95"/>
                        <a:pt x="53" y="98"/>
                        <a:pt x="53" y="111"/>
                      </a:cubicBezTo>
                      <a:cubicBezTo>
                        <a:pt x="55" y="142"/>
                        <a:pt x="66" y="129"/>
                        <a:pt x="68" y="142"/>
                      </a:cubicBezTo>
                      <a:cubicBezTo>
                        <a:pt x="74" y="175"/>
                        <a:pt x="86" y="169"/>
                        <a:pt x="86" y="187"/>
                      </a:cubicBezTo>
                      <a:cubicBezTo>
                        <a:pt x="86" y="217"/>
                        <a:pt x="73" y="231"/>
                        <a:pt x="33" y="247"/>
                      </a:cubicBezTo>
                      <a:cubicBezTo>
                        <a:pt x="21" y="252"/>
                        <a:pt x="0" y="260"/>
                        <a:pt x="0" y="279"/>
                      </a:cubicBezTo>
                      <a:cubicBezTo>
                        <a:pt x="0" y="352"/>
                        <a:pt x="0" y="352"/>
                        <a:pt x="0" y="352"/>
                      </a:cubicBezTo>
                      <a:cubicBezTo>
                        <a:pt x="278" y="352"/>
                        <a:pt x="278" y="352"/>
                        <a:pt x="278" y="352"/>
                      </a:cubicBezTo>
                      <a:cubicBezTo>
                        <a:pt x="278" y="352"/>
                        <a:pt x="278" y="309"/>
                        <a:pt x="278" y="297"/>
                      </a:cubicBezTo>
                      <a:cubicBezTo>
                        <a:pt x="278" y="280"/>
                        <a:pt x="244" y="264"/>
                        <a:pt x="204" y="24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id-ID" sz="2400"/>
                </a:p>
              </p:txBody>
            </p:sp>
          </p:grpSp>
          <p:cxnSp>
            <p:nvCxnSpPr>
              <p:cNvPr id="47" name="Elbow Connector 53"/>
              <p:cNvCxnSpPr/>
              <p:nvPr/>
            </p:nvCxnSpPr>
            <p:spPr>
              <a:xfrm rot="5400000" flipV="1">
                <a:off x="3696948" y="3107331"/>
                <a:ext cx="738717" cy="601133"/>
              </a:xfrm>
              <a:prstGeom prst="bentConnector3">
                <a:avLst>
                  <a:gd name="adj1" fmla="val 170412"/>
                </a:avLst>
              </a:prstGeom>
              <a:ln w="6350">
                <a:solidFill>
                  <a:srgbClr val="C00000"/>
                </a:solidFill>
                <a:prstDash val="solid"/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文本框 66"/>
            <p:cNvSpPr txBox="1"/>
            <p:nvPr/>
          </p:nvSpPr>
          <p:spPr>
            <a:xfrm>
              <a:off x="836584" y="3112861"/>
              <a:ext cx="8937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199" dirty="0">
                  <a:solidFill>
                    <a:srgbClr val="C0000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199" dirty="0">
                <a:solidFill>
                  <a:srgbClr val="C0000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0" name="Group 22"/>
          <p:cNvGrpSpPr>
            <a:grpSpLocks/>
          </p:cNvGrpSpPr>
          <p:nvPr/>
        </p:nvGrpSpPr>
        <p:grpSpPr bwMode="auto">
          <a:xfrm>
            <a:off x="4771091" y="3544833"/>
            <a:ext cx="1133213" cy="503122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5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52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  <a:sym typeface="方正兰亭细黑_GBK" charset="-122"/>
                </a:rPr>
                <a:t>关键字</a:t>
              </a:r>
            </a:p>
          </p:txBody>
        </p:sp>
      </p:grpSp>
      <p:sp>
        <p:nvSpPr>
          <p:cNvPr id="53" name="矩形 60"/>
          <p:cNvSpPr>
            <a:spLocks noChangeArrowheads="1"/>
          </p:cNvSpPr>
          <p:nvPr/>
        </p:nvSpPr>
        <p:spPr bwMode="auto">
          <a:xfrm>
            <a:off x="3634152" y="4344069"/>
            <a:ext cx="2590748" cy="95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3368263" y="1817439"/>
            <a:ext cx="1208099" cy="2197252"/>
            <a:chOff x="3299885" y="1479973"/>
            <a:chExt cx="1208379" cy="2197761"/>
          </a:xfrm>
        </p:grpSpPr>
        <p:grpSp>
          <p:nvGrpSpPr>
            <p:cNvPr id="55" name="Group 21"/>
            <p:cNvGrpSpPr>
              <a:grpSpLocks noChangeAspect="1"/>
            </p:cNvGrpSpPr>
            <p:nvPr/>
          </p:nvGrpSpPr>
          <p:grpSpPr bwMode="auto">
            <a:xfrm>
              <a:off x="3299885" y="1479973"/>
              <a:ext cx="948267" cy="948267"/>
              <a:chOff x="6560455" y="4169941"/>
              <a:chExt cx="359999" cy="359998"/>
            </a:xfrm>
          </p:grpSpPr>
          <p:sp>
            <p:nvSpPr>
              <p:cNvPr id="58" name="Oval 22"/>
              <p:cNvSpPr/>
              <p:nvPr/>
            </p:nvSpPr>
            <p:spPr>
              <a:xfrm>
                <a:off x="6560455" y="4169941"/>
                <a:ext cx="359999" cy="3599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3">
                  <a:hueOff val="552171"/>
                  <a:satOff val="28263"/>
                  <a:lumOff val="11872"/>
                  <a:alphaOff val="0"/>
                </a:schemeClr>
              </a:lnRef>
              <a:fillRef idx="1">
                <a:schemeClr val="accent3">
                  <a:hueOff val="552171"/>
                  <a:satOff val="28263"/>
                  <a:lumOff val="11872"/>
                  <a:alphaOff val="0"/>
                </a:schemeClr>
              </a:fillRef>
              <a:effectRef idx="0">
                <a:schemeClr val="accent3">
                  <a:hueOff val="552171"/>
                  <a:satOff val="28263"/>
                  <a:lumOff val="1187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9" name="Group 23"/>
              <p:cNvGrpSpPr>
                <a:grpSpLocks noChangeAspect="1"/>
              </p:cNvGrpSpPr>
              <p:nvPr/>
            </p:nvGrpSpPr>
            <p:grpSpPr>
              <a:xfrm>
                <a:off x="6649404" y="4269792"/>
                <a:ext cx="182073" cy="160295"/>
                <a:chOff x="6040049" y="4182118"/>
                <a:chExt cx="521619" cy="459224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60" name="Freeform 84"/>
                <p:cNvSpPr>
                  <a:spLocks/>
                </p:cNvSpPr>
                <p:nvPr/>
              </p:nvSpPr>
              <p:spPr bwMode="auto">
                <a:xfrm>
                  <a:off x="6087469" y="4202084"/>
                  <a:ext cx="194671" cy="419291"/>
                </a:xfrm>
                <a:custGeom>
                  <a:avLst/>
                  <a:gdLst>
                    <a:gd name="T0" fmla="*/ 52 w 59"/>
                    <a:gd name="T1" fmla="*/ 5 h 126"/>
                    <a:gd name="T2" fmla="*/ 9 w 59"/>
                    <a:gd name="T3" fmla="*/ 38 h 126"/>
                    <a:gd name="T4" fmla="*/ 0 w 59"/>
                    <a:gd name="T5" fmla="*/ 39 h 126"/>
                    <a:gd name="T6" fmla="*/ 0 w 59"/>
                    <a:gd name="T7" fmla="*/ 86 h 126"/>
                    <a:gd name="T8" fmla="*/ 9 w 59"/>
                    <a:gd name="T9" fmla="*/ 88 h 126"/>
                    <a:gd name="T10" fmla="*/ 51 w 59"/>
                    <a:gd name="T11" fmla="*/ 119 h 126"/>
                    <a:gd name="T12" fmla="*/ 59 w 59"/>
                    <a:gd name="T13" fmla="*/ 119 h 126"/>
                    <a:gd name="T14" fmla="*/ 59 w 59"/>
                    <a:gd name="T15" fmla="*/ 5 h 126"/>
                    <a:gd name="T16" fmla="*/ 52 w 59"/>
                    <a:gd name="T17" fmla="*/ 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9" h="126">
                      <a:moveTo>
                        <a:pt x="52" y="5"/>
                      </a:move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9" y="38"/>
                        <a:pt x="5" y="38"/>
                        <a:pt x="0" y="39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5" y="87"/>
                        <a:pt x="9" y="88"/>
                        <a:pt x="9" y="88"/>
                      </a:cubicBezTo>
                      <a:cubicBezTo>
                        <a:pt x="51" y="119"/>
                        <a:pt x="51" y="119"/>
                        <a:pt x="51" y="119"/>
                      </a:cubicBezTo>
                      <a:cubicBezTo>
                        <a:pt x="51" y="119"/>
                        <a:pt x="59" y="126"/>
                        <a:pt x="59" y="119"/>
                      </a:cubicBezTo>
                      <a:cubicBezTo>
                        <a:pt x="59" y="112"/>
                        <a:pt x="59" y="11"/>
                        <a:pt x="59" y="5"/>
                      </a:cubicBezTo>
                      <a:cubicBezTo>
                        <a:pt x="59" y="0"/>
                        <a:pt x="52" y="5"/>
                        <a:pt x="52" y="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1" name="Freeform 85"/>
                <p:cNvSpPr>
                  <a:spLocks/>
                </p:cNvSpPr>
                <p:nvPr/>
              </p:nvSpPr>
              <p:spPr bwMode="auto">
                <a:xfrm>
                  <a:off x="6040049" y="4339353"/>
                  <a:ext cx="27454" cy="147252"/>
                </a:xfrm>
                <a:custGeom>
                  <a:avLst/>
                  <a:gdLst>
                    <a:gd name="T0" fmla="*/ 0 w 8"/>
                    <a:gd name="T1" fmla="*/ 8 h 44"/>
                    <a:gd name="T2" fmla="*/ 0 w 8"/>
                    <a:gd name="T3" fmla="*/ 38 h 44"/>
                    <a:gd name="T4" fmla="*/ 8 w 8"/>
                    <a:gd name="T5" fmla="*/ 44 h 44"/>
                    <a:gd name="T6" fmla="*/ 8 w 8"/>
                    <a:gd name="T7" fmla="*/ 0 h 44"/>
                    <a:gd name="T8" fmla="*/ 0 w 8"/>
                    <a:gd name="T9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4">
                      <a:moveTo>
                        <a:pt x="0" y="8"/>
                      </a:moveTo>
                      <a:cubicBezTo>
                        <a:pt x="0" y="16"/>
                        <a:pt x="0" y="32"/>
                        <a:pt x="0" y="38"/>
                      </a:cubicBezTo>
                      <a:cubicBezTo>
                        <a:pt x="0" y="40"/>
                        <a:pt x="4" y="42"/>
                        <a:pt x="8" y="44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2"/>
                        <a:pt x="0" y="4"/>
                        <a:pt x="0" y="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2" name="Freeform 86"/>
                <p:cNvSpPr>
                  <a:spLocks/>
                </p:cNvSpPr>
                <p:nvPr/>
              </p:nvSpPr>
              <p:spPr bwMode="auto">
                <a:xfrm>
                  <a:off x="6329559" y="4296924"/>
                  <a:ext cx="77370" cy="229612"/>
                </a:xfrm>
                <a:custGeom>
                  <a:avLst/>
                  <a:gdLst>
                    <a:gd name="T0" fmla="*/ 10 w 23"/>
                    <a:gd name="T1" fmla="*/ 2 h 69"/>
                    <a:gd name="T2" fmla="*/ 2 w 23"/>
                    <a:gd name="T3" fmla="*/ 2 h 69"/>
                    <a:gd name="T4" fmla="*/ 2 w 23"/>
                    <a:gd name="T5" fmla="*/ 10 h 69"/>
                    <a:gd name="T6" fmla="*/ 12 w 23"/>
                    <a:gd name="T7" fmla="*/ 35 h 69"/>
                    <a:gd name="T8" fmla="*/ 2 w 23"/>
                    <a:gd name="T9" fmla="*/ 60 h 69"/>
                    <a:gd name="T10" fmla="*/ 2 w 23"/>
                    <a:gd name="T11" fmla="*/ 67 h 69"/>
                    <a:gd name="T12" fmla="*/ 6 w 23"/>
                    <a:gd name="T13" fmla="*/ 69 h 69"/>
                    <a:gd name="T14" fmla="*/ 10 w 23"/>
                    <a:gd name="T15" fmla="*/ 67 h 69"/>
                    <a:gd name="T16" fmla="*/ 23 w 23"/>
                    <a:gd name="T17" fmla="*/ 35 h 69"/>
                    <a:gd name="T18" fmla="*/ 10 w 23"/>
                    <a:gd name="T19" fmla="*/ 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" h="69">
                      <a:moveTo>
                        <a:pt x="10" y="2"/>
                      </a:moveTo>
                      <a:cubicBezTo>
                        <a:pt x="7" y="0"/>
                        <a:pt x="4" y="0"/>
                        <a:pt x="2" y="2"/>
                      </a:cubicBezTo>
                      <a:cubicBezTo>
                        <a:pt x="0" y="4"/>
                        <a:pt x="0" y="8"/>
                        <a:pt x="2" y="10"/>
                      </a:cubicBezTo>
                      <a:cubicBezTo>
                        <a:pt x="9" y="17"/>
                        <a:pt x="12" y="26"/>
                        <a:pt x="12" y="35"/>
                      </a:cubicBezTo>
                      <a:cubicBezTo>
                        <a:pt x="12" y="44"/>
                        <a:pt x="9" y="53"/>
                        <a:pt x="2" y="60"/>
                      </a:cubicBezTo>
                      <a:cubicBezTo>
                        <a:pt x="0" y="62"/>
                        <a:pt x="0" y="65"/>
                        <a:pt x="2" y="67"/>
                      </a:cubicBezTo>
                      <a:cubicBezTo>
                        <a:pt x="3" y="68"/>
                        <a:pt x="4" y="69"/>
                        <a:pt x="6" y="69"/>
                      </a:cubicBezTo>
                      <a:cubicBezTo>
                        <a:pt x="7" y="69"/>
                        <a:pt x="9" y="68"/>
                        <a:pt x="10" y="67"/>
                      </a:cubicBezTo>
                      <a:cubicBezTo>
                        <a:pt x="19" y="58"/>
                        <a:pt x="23" y="47"/>
                        <a:pt x="23" y="35"/>
                      </a:cubicBezTo>
                      <a:cubicBezTo>
                        <a:pt x="23" y="23"/>
                        <a:pt x="19" y="11"/>
                        <a:pt x="1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3" name="Freeform 87"/>
                <p:cNvSpPr>
                  <a:spLocks/>
                </p:cNvSpPr>
                <p:nvPr/>
              </p:nvSpPr>
              <p:spPr bwMode="auto">
                <a:xfrm>
                  <a:off x="6376980" y="4239521"/>
                  <a:ext cx="102328" cy="341923"/>
                </a:xfrm>
                <a:custGeom>
                  <a:avLst/>
                  <a:gdLst>
                    <a:gd name="T0" fmla="*/ 10 w 31"/>
                    <a:gd name="T1" fmla="*/ 2 h 103"/>
                    <a:gd name="T2" fmla="*/ 3 w 31"/>
                    <a:gd name="T3" fmla="*/ 2 h 103"/>
                    <a:gd name="T4" fmla="*/ 3 w 31"/>
                    <a:gd name="T5" fmla="*/ 10 h 103"/>
                    <a:gd name="T6" fmla="*/ 20 w 31"/>
                    <a:gd name="T7" fmla="*/ 52 h 103"/>
                    <a:gd name="T8" fmla="*/ 3 w 31"/>
                    <a:gd name="T9" fmla="*/ 94 h 103"/>
                    <a:gd name="T10" fmla="*/ 3 w 31"/>
                    <a:gd name="T11" fmla="*/ 102 h 103"/>
                    <a:gd name="T12" fmla="*/ 6 w 31"/>
                    <a:gd name="T13" fmla="*/ 103 h 103"/>
                    <a:gd name="T14" fmla="*/ 10 w 31"/>
                    <a:gd name="T15" fmla="*/ 102 h 103"/>
                    <a:gd name="T16" fmla="*/ 31 w 31"/>
                    <a:gd name="T17" fmla="*/ 52 h 103"/>
                    <a:gd name="T18" fmla="*/ 10 w 31"/>
                    <a:gd name="T19" fmla="*/ 2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103">
                      <a:moveTo>
                        <a:pt x="10" y="2"/>
                      </a:moveTo>
                      <a:cubicBezTo>
                        <a:pt x="8" y="0"/>
                        <a:pt x="5" y="0"/>
                        <a:pt x="3" y="2"/>
                      </a:cubicBezTo>
                      <a:cubicBezTo>
                        <a:pt x="0" y="4"/>
                        <a:pt x="0" y="8"/>
                        <a:pt x="3" y="10"/>
                      </a:cubicBezTo>
                      <a:cubicBezTo>
                        <a:pt x="14" y="21"/>
                        <a:pt x="20" y="37"/>
                        <a:pt x="20" y="52"/>
                      </a:cubicBezTo>
                      <a:cubicBezTo>
                        <a:pt x="20" y="67"/>
                        <a:pt x="14" y="82"/>
                        <a:pt x="3" y="94"/>
                      </a:cubicBezTo>
                      <a:cubicBezTo>
                        <a:pt x="0" y="96"/>
                        <a:pt x="0" y="100"/>
                        <a:pt x="3" y="102"/>
                      </a:cubicBezTo>
                      <a:cubicBezTo>
                        <a:pt x="4" y="103"/>
                        <a:pt x="5" y="103"/>
                        <a:pt x="6" y="103"/>
                      </a:cubicBezTo>
                      <a:cubicBezTo>
                        <a:pt x="8" y="103"/>
                        <a:pt x="9" y="103"/>
                        <a:pt x="10" y="102"/>
                      </a:cubicBezTo>
                      <a:cubicBezTo>
                        <a:pt x="24" y="88"/>
                        <a:pt x="31" y="70"/>
                        <a:pt x="31" y="52"/>
                      </a:cubicBezTo>
                      <a:cubicBezTo>
                        <a:pt x="31" y="34"/>
                        <a:pt x="24" y="16"/>
                        <a:pt x="1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sz="2400"/>
                </a:p>
              </p:txBody>
            </p:sp>
            <p:sp>
              <p:nvSpPr>
                <p:cNvPr id="64" name="Freeform 88"/>
                <p:cNvSpPr>
                  <a:spLocks/>
                </p:cNvSpPr>
                <p:nvPr/>
              </p:nvSpPr>
              <p:spPr bwMode="auto">
                <a:xfrm>
                  <a:off x="6436879" y="4182118"/>
                  <a:ext cx="124789" cy="459224"/>
                </a:xfrm>
                <a:custGeom>
                  <a:avLst/>
                  <a:gdLst>
                    <a:gd name="T0" fmla="*/ 10 w 38"/>
                    <a:gd name="T1" fmla="*/ 2 h 138"/>
                    <a:gd name="T2" fmla="*/ 2 w 38"/>
                    <a:gd name="T3" fmla="*/ 2 h 138"/>
                    <a:gd name="T4" fmla="*/ 2 w 38"/>
                    <a:gd name="T5" fmla="*/ 9 h 138"/>
                    <a:gd name="T6" fmla="*/ 27 w 38"/>
                    <a:gd name="T7" fmla="*/ 69 h 138"/>
                    <a:gd name="T8" fmla="*/ 2 w 38"/>
                    <a:gd name="T9" fmla="*/ 128 h 138"/>
                    <a:gd name="T10" fmla="*/ 2 w 38"/>
                    <a:gd name="T11" fmla="*/ 136 h 138"/>
                    <a:gd name="T12" fmla="*/ 6 w 38"/>
                    <a:gd name="T13" fmla="*/ 138 h 138"/>
                    <a:gd name="T14" fmla="*/ 10 w 38"/>
                    <a:gd name="T15" fmla="*/ 136 h 138"/>
                    <a:gd name="T16" fmla="*/ 38 w 38"/>
                    <a:gd name="T17" fmla="*/ 69 h 138"/>
                    <a:gd name="T18" fmla="*/ 10 w 38"/>
                    <a:gd name="T19" fmla="*/ 2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138">
                      <a:moveTo>
                        <a:pt x="10" y="2"/>
                      </a:moveTo>
                      <a:cubicBezTo>
                        <a:pt x="8" y="0"/>
                        <a:pt x="5" y="0"/>
                        <a:pt x="2" y="2"/>
                      </a:cubicBezTo>
                      <a:cubicBezTo>
                        <a:pt x="0" y="4"/>
                        <a:pt x="0" y="7"/>
                        <a:pt x="2" y="9"/>
                      </a:cubicBezTo>
                      <a:cubicBezTo>
                        <a:pt x="19" y="26"/>
                        <a:pt x="27" y="47"/>
                        <a:pt x="27" y="69"/>
                      </a:cubicBezTo>
                      <a:cubicBezTo>
                        <a:pt x="27" y="90"/>
                        <a:pt x="19" y="112"/>
                        <a:pt x="2" y="128"/>
                      </a:cubicBezTo>
                      <a:cubicBezTo>
                        <a:pt x="0" y="130"/>
                        <a:pt x="0" y="134"/>
                        <a:pt x="2" y="136"/>
                      </a:cubicBezTo>
                      <a:cubicBezTo>
                        <a:pt x="4" y="137"/>
                        <a:pt x="5" y="138"/>
                        <a:pt x="6" y="138"/>
                      </a:cubicBezTo>
                      <a:cubicBezTo>
                        <a:pt x="8" y="138"/>
                        <a:pt x="9" y="137"/>
                        <a:pt x="10" y="136"/>
                      </a:cubicBezTo>
                      <a:cubicBezTo>
                        <a:pt x="29" y="117"/>
                        <a:pt x="38" y="93"/>
                        <a:pt x="38" y="69"/>
                      </a:cubicBezTo>
                      <a:cubicBezTo>
                        <a:pt x="38" y="45"/>
                        <a:pt x="29" y="20"/>
                        <a:pt x="10" y="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id-ID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en-US" sz="2400"/>
                </a:p>
              </p:txBody>
            </p:sp>
          </p:grpSp>
        </p:grpSp>
        <p:cxnSp>
          <p:nvCxnSpPr>
            <p:cNvPr id="56" name="Elbow Connector 54"/>
            <p:cNvCxnSpPr/>
            <p:nvPr/>
          </p:nvCxnSpPr>
          <p:spPr>
            <a:xfrm rot="5400000" flipV="1">
              <a:off x="3688704" y="2493922"/>
              <a:ext cx="740833" cy="601133"/>
            </a:xfrm>
            <a:prstGeom prst="bentConnector3">
              <a:avLst>
                <a:gd name="adj1" fmla="val 170412"/>
              </a:avLst>
            </a:prstGeom>
            <a:ln w="6350">
              <a:solidFill>
                <a:schemeClr val="accent2"/>
              </a:solidFill>
              <a:prstDash val="solid"/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78"/>
            <p:cNvSpPr txBox="1"/>
            <p:nvPr/>
          </p:nvSpPr>
          <p:spPr>
            <a:xfrm>
              <a:off x="3614553" y="3092959"/>
              <a:ext cx="8937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199" dirty="0">
                  <a:solidFill>
                    <a:schemeClr val="accent2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199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5" name="Group 22"/>
          <p:cNvGrpSpPr>
            <a:grpSpLocks/>
          </p:cNvGrpSpPr>
          <p:nvPr/>
        </p:nvGrpSpPr>
        <p:grpSpPr bwMode="auto">
          <a:xfrm>
            <a:off x="7361620" y="3504631"/>
            <a:ext cx="1133213" cy="503122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66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67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  <a:sym typeface="方正兰亭细黑_GBK" charset="-122"/>
                </a:rPr>
                <a:t>关键字</a:t>
              </a:r>
            </a:p>
          </p:txBody>
        </p:sp>
      </p:grpSp>
      <p:sp>
        <p:nvSpPr>
          <p:cNvPr id="68" name="矩形 60"/>
          <p:cNvSpPr>
            <a:spLocks noChangeArrowheads="1"/>
          </p:cNvSpPr>
          <p:nvPr/>
        </p:nvSpPr>
        <p:spPr bwMode="auto">
          <a:xfrm>
            <a:off x="6224681" y="4303867"/>
            <a:ext cx="2590748" cy="95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6048094" y="1836485"/>
            <a:ext cx="1194799" cy="2198103"/>
            <a:chOff x="5980337" y="1499024"/>
            <a:chExt cx="1195076" cy="2198612"/>
          </a:xfrm>
        </p:grpSpPr>
        <p:grpSp>
          <p:nvGrpSpPr>
            <p:cNvPr id="70" name="组合 69"/>
            <p:cNvGrpSpPr/>
            <p:nvPr/>
          </p:nvGrpSpPr>
          <p:grpSpPr>
            <a:xfrm>
              <a:off x="5980337" y="1499024"/>
              <a:ext cx="1067209" cy="1669056"/>
              <a:chOff x="543764" y="2118784"/>
              <a:chExt cx="1067209" cy="1669056"/>
            </a:xfrm>
          </p:grpSpPr>
          <p:grpSp>
            <p:nvGrpSpPr>
              <p:cNvPr id="72" name="Group 15"/>
              <p:cNvGrpSpPr>
                <a:grpSpLocks noChangeAspect="1"/>
              </p:cNvGrpSpPr>
              <p:nvPr/>
            </p:nvGrpSpPr>
            <p:grpSpPr bwMode="auto">
              <a:xfrm>
                <a:off x="543764" y="2118784"/>
                <a:ext cx="948267" cy="948267"/>
                <a:chOff x="6560456" y="2515733"/>
                <a:chExt cx="359999" cy="359998"/>
              </a:xfrm>
            </p:grpSpPr>
            <p:sp>
              <p:nvSpPr>
                <p:cNvPr id="74" name="Oval 16"/>
                <p:cNvSpPr/>
                <p:nvPr/>
              </p:nvSpPr>
              <p:spPr>
                <a:xfrm>
                  <a:off x="6560456" y="2515733"/>
                  <a:ext cx="359999" cy="35999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3">
                    <a:hueOff val="552171"/>
                    <a:satOff val="28263"/>
                    <a:lumOff val="11872"/>
                    <a:alphaOff val="0"/>
                  </a:schemeClr>
                </a:lnRef>
                <a:fillRef idx="1">
                  <a:schemeClr val="accent3">
                    <a:hueOff val="552171"/>
                    <a:satOff val="28263"/>
                    <a:lumOff val="11872"/>
                    <a:alphaOff val="0"/>
                  </a:schemeClr>
                </a:fillRef>
                <a:effectRef idx="0">
                  <a:schemeClr val="accent3">
                    <a:hueOff val="552171"/>
                    <a:satOff val="28263"/>
                    <a:lumOff val="11872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75" name="Group 17"/>
                <p:cNvGrpSpPr>
                  <a:grpSpLocks noChangeAspect="1"/>
                </p:cNvGrpSpPr>
                <p:nvPr/>
              </p:nvGrpSpPr>
              <p:grpSpPr>
                <a:xfrm>
                  <a:off x="6653303" y="2610240"/>
                  <a:ext cx="174299" cy="177740"/>
                  <a:chOff x="7160655" y="2178006"/>
                  <a:chExt cx="379359" cy="386846"/>
                </a:xfrm>
                <a:solidFill>
                  <a:schemeClr val="bg1">
                    <a:lumMod val="95000"/>
                  </a:schemeClr>
                </a:solidFill>
              </p:grpSpPr>
              <p:sp>
                <p:nvSpPr>
                  <p:cNvPr id="76" name="Freeform 36"/>
                  <p:cNvSpPr>
                    <a:spLocks noEditPoints="1"/>
                  </p:cNvSpPr>
                  <p:nvPr/>
                </p:nvSpPr>
                <p:spPr bwMode="auto">
                  <a:xfrm>
                    <a:off x="7277956" y="2178006"/>
                    <a:ext cx="262058" cy="262058"/>
                  </a:xfrm>
                  <a:custGeom>
                    <a:avLst/>
                    <a:gdLst>
                      <a:gd name="T0" fmla="*/ 65 w 79"/>
                      <a:gd name="T1" fmla="*/ 14 h 79"/>
                      <a:gd name="T2" fmla="*/ 14 w 79"/>
                      <a:gd name="T3" fmla="*/ 14 h 79"/>
                      <a:gd name="T4" fmla="*/ 11 w 79"/>
                      <a:gd name="T5" fmla="*/ 63 h 79"/>
                      <a:gd name="T6" fmla="*/ 11 w 79"/>
                      <a:gd name="T7" fmla="*/ 63 h 79"/>
                      <a:gd name="T8" fmla="*/ 17 w 79"/>
                      <a:gd name="T9" fmla="*/ 68 h 79"/>
                      <a:gd name="T10" fmla="*/ 64 w 79"/>
                      <a:gd name="T11" fmla="*/ 65 h 79"/>
                      <a:gd name="T12" fmla="*/ 65 w 79"/>
                      <a:gd name="T13" fmla="*/ 14 h 79"/>
                      <a:gd name="T14" fmla="*/ 58 w 79"/>
                      <a:gd name="T15" fmla="*/ 59 h 79"/>
                      <a:gd name="T16" fmla="*/ 20 w 79"/>
                      <a:gd name="T17" fmla="*/ 59 h 79"/>
                      <a:gd name="T18" fmla="*/ 20 w 79"/>
                      <a:gd name="T19" fmla="*/ 21 h 79"/>
                      <a:gd name="T20" fmla="*/ 58 w 79"/>
                      <a:gd name="T21" fmla="*/ 21 h 79"/>
                      <a:gd name="T22" fmla="*/ 58 w 79"/>
                      <a:gd name="T23" fmla="*/ 59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9" h="79">
                        <a:moveTo>
                          <a:pt x="65" y="14"/>
                        </a:moveTo>
                        <a:cubicBezTo>
                          <a:pt x="51" y="0"/>
                          <a:pt x="28" y="0"/>
                          <a:pt x="14" y="14"/>
                        </a:cubicBezTo>
                        <a:cubicBezTo>
                          <a:pt x="0" y="28"/>
                          <a:pt x="0" y="49"/>
                          <a:pt x="11" y="63"/>
                        </a:cubicBezTo>
                        <a:cubicBezTo>
                          <a:pt x="11" y="63"/>
                          <a:pt x="11" y="63"/>
                          <a:pt x="11" y="63"/>
                        </a:cubicBezTo>
                        <a:cubicBezTo>
                          <a:pt x="14" y="66"/>
                          <a:pt x="15" y="67"/>
                          <a:pt x="17" y="68"/>
                        </a:cubicBezTo>
                        <a:cubicBezTo>
                          <a:pt x="31" y="79"/>
                          <a:pt x="51" y="78"/>
                          <a:pt x="64" y="65"/>
                        </a:cubicBezTo>
                        <a:cubicBezTo>
                          <a:pt x="78" y="51"/>
                          <a:pt x="79" y="29"/>
                          <a:pt x="65" y="14"/>
                        </a:cubicBezTo>
                        <a:close/>
                        <a:moveTo>
                          <a:pt x="58" y="59"/>
                        </a:moveTo>
                        <a:cubicBezTo>
                          <a:pt x="47" y="69"/>
                          <a:pt x="30" y="69"/>
                          <a:pt x="20" y="59"/>
                        </a:cubicBezTo>
                        <a:cubicBezTo>
                          <a:pt x="9" y="48"/>
                          <a:pt x="9" y="31"/>
                          <a:pt x="20" y="21"/>
                        </a:cubicBezTo>
                        <a:cubicBezTo>
                          <a:pt x="31" y="10"/>
                          <a:pt x="48" y="10"/>
                          <a:pt x="58" y="21"/>
                        </a:cubicBezTo>
                        <a:cubicBezTo>
                          <a:pt x="69" y="31"/>
                          <a:pt x="69" y="48"/>
                          <a:pt x="58" y="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id-ID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endParaRPr lang="en-US" sz="2400"/>
                  </a:p>
                </p:txBody>
              </p:sp>
              <p:sp>
                <p:nvSpPr>
                  <p:cNvPr id="77" name="Freeform 37"/>
                  <p:cNvSpPr>
                    <a:spLocks/>
                  </p:cNvSpPr>
                  <p:nvPr/>
                </p:nvSpPr>
                <p:spPr bwMode="auto">
                  <a:xfrm>
                    <a:off x="7160655" y="2400130"/>
                    <a:ext cx="159730" cy="164722"/>
                  </a:xfrm>
                  <a:custGeom>
                    <a:avLst/>
                    <a:gdLst>
                      <a:gd name="T0" fmla="*/ 0 w 64"/>
                      <a:gd name="T1" fmla="*/ 52 h 66"/>
                      <a:gd name="T2" fmla="*/ 12 w 64"/>
                      <a:gd name="T3" fmla="*/ 66 h 66"/>
                      <a:gd name="T4" fmla="*/ 64 w 64"/>
                      <a:gd name="T5" fmla="*/ 8 h 66"/>
                      <a:gd name="T6" fmla="*/ 55 w 64"/>
                      <a:gd name="T7" fmla="*/ 0 h 66"/>
                      <a:gd name="T8" fmla="*/ 0 w 64"/>
                      <a:gd name="T9" fmla="*/ 52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4" h="66">
                        <a:moveTo>
                          <a:pt x="0" y="52"/>
                        </a:moveTo>
                        <a:lnTo>
                          <a:pt x="12" y="66"/>
                        </a:lnTo>
                        <a:lnTo>
                          <a:pt x="64" y="8"/>
                        </a:lnTo>
                        <a:lnTo>
                          <a:pt x="55" y="0"/>
                        </a:lnTo>
                        <a:lnTo>
                          <a:pt x="0" y="5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id-ID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endParaRPr lang="en-US" sz="2400"/>
                  </a:p>
                </p:txBody>
              </p:sp>
              <p:sp>
                <p:nvSpPr>
                  <p:cNvPr id="78" name="Freeform 38"/>
                  <p:cNvSpPr>
                    <a:spLocks/>
                  </p:cNvSpPr>
                  <p:nvPr/>
                </p:nvSpPr>
                <p:spPr bwMode="auto">
                  <a:xfrm>
                    <a:off x="7412728" y="2265358"/>
                    <a:ext cx="99831" cy="119797"/>
                  </a:xfrm>
                  <a:custGeom>
                    <a:avLst/>
                    <a:gdLst>
                      <a:gd name="T0" fmla="*/ 16 w 30"/>
                      <a:gd name="T1" fmla="*/ 0 h 36"/>
                      <a:gd name="T2" fmla="*/ 0 w 30"/>
                      <a:gd name="T3" fmla="*/ 34 h 36"/>
                      <a:gd name="T4" fmla="*/ 6 w 30"/>
                      <a:gd name="T5" fmla="*/ 36 h 36"/>
                      <a:gd name="T6" fmla="*/ 16 w 30"/>
                      <a:gd name="T7" fmla="*/ 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0" h="36">
                        <a:moveTo>
                          <a:pt x="16" y="0"/>
                        </a:moveTo>
                        <a:cubicBezTo>
                          <a:pt x="20" y="26"/>
                          <a:pt x="0" y="34"/>
                          <a:pt x="0" y="34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30" y="21"/>
                          <a:pt x="16" y="0"/>
                          <a:pt x="16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id-ID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endParaRPr lang="en-US" sz="2400"/>
                  </a:p>
                </p:txBody>
              </p:sp>
            </p:grpSp>
          </p:grpSp>
          <p:cxnSp>
            <p:nvCxnSpPr>
              <p:cNvPr id="73" name="Elbow Connector 52"/>
              <p:cNvCxnSpPr/>
              <p:nvPr/>
            </p:nvCxnSpPr>
            <p:spPr>
              <a:xfrm rot="5400000" flipV="1">
                <a:off x="941048" y="3117915"/>
                <a:ext cx="738717" cy="601133"/>
              </a:xfrm>
              <a:prstGeom prst="bentConnector3">
                <a:avLst>
                  <a:gd name="adj1" fmla="val 170412"/>
                </a:avLst>
              </a:prstGeom>
              <a:ln w="6350">
                <a:solidFill>
                  <a:srgbClr val="FF0000"/>
                </a:solidFill>
                <a:prstDash val="solid"/>
                <a:headEnd type="none" w="lg" len="lg"/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文本框 92"/>
            <p:cNvSpPr txBox="1"/>
            <p:nvPr/>
          </p:nvSpPr>
          <p:spPr>
            <a:xfrm>
              <a:off x="6281702" y="3112861"/>
              <a:ext cx="8937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199" dirty="0">
                  <a:solidFill>
                    <a:srgbClr val="FF0000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199" dirty="0">
                <a:solidFill>
                  <a:srgbClr val="FF000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9" name="Group 22"/>
          <p:cNvGrpSpPr>
            <a:grpSpLocks/>
          </p:cNvGrpSpPr>
          <p:nvPr/>
        </p:nvGrpSpPr>
        <p:grpSpPr bwMode="auto">
          <a:xfrm>
            <a:off x="10087111" y="3466345"/>
            <a:ext cx="1133213" cy="503122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80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81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  <a:sym typeface="方正兰亭细黑_GBK" charset="-122"/>
                </a:rPr>
                <a:t>关键字</a:t>
              </a:r>
            </a:p>
          </p:txBody>
        </p:sp>
      </p:grpSp>
      <p:sp>
        <p:nvSpPr>
          <p:cNvPr id="82" name="矩形 60"/>
          <p:cNvSpPr>
            <a:spLocks noChangeArrowheads="1"/>
          </p:cNvSpPr>
          <p:nvPr/>
        </p:nvSpPr>
        <p:spPr bwMode="auto">
          <a:xfrm>
            <a:off x="8950172" y="4265581"/>
            <a:ext cx="2590748" cy="95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8775297" y="1836485"/>
            <a:ext cx="1214450" cy="2178206"/>
            <a:chOff x="8708171" y="1499024"/>
            <a:chExt cx="1214731" cy="2178710"/>
          </a:xfrm>
        </p:grpSpPr>
        <p:grpSp>
          <p:nvGrpSpPr>
            <p:cNvPr id="84" name="Group 42"/>
            <p:cNvGrpSpPr>
              <a:grpSpLocks noChangeAspect="1"/>
            </p:cNvGrpSpPr>
            <p:nvPr/>
          </p:nvGrpSpPr>
          <p:grpSpPr bwMode="auto">
            <a:xfrm>
              <a:off x="8708171" y="1499024"/>
              <a:ext cx="948267" cy="948267"/>
              <a:chOff x="6560454" y="4997045"/>
              <a:chExt cx="359999" cy="359998"/>
            </a:xfrm>
          </p:grpSpPr>
          <p:sp>
            <p:nvSpPr>
              <p:cNvPr id="87" name="Oval 43"/>
              <p:cNvSpPr/>
              <p:nvPr/>
            </p:nvSpPr>
            <p:spPr>
              <a:xfrm>
                <a:off x="6560454" y="4997045"/>
                <a:ext cx="359999" cy="35999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3">
                  <a:hueOff val="552171"/>
                  <a:satOff val="28263"/>
                  <a:lumOff val="11872"/>
                  <a:alphaOff val="0"/>
                </a:schemeClr>
              </a:lnRef>
              <a:fillRef idx="1">
                <a:schemeClr val="accent3">
                  <a:hueOff val="552171"/>
                  <a:satOff val="28263"/>
                  <a:lumOff val="11872"/>
                  <a:alphaOff val="0"/>
                </a:schemeClr>
              </a:fillRef>
              <a:effectRef idx="0">
                <a:schemeClr val="accent3">
                  <a:hueOff val="552171"/>
                  <a:satOff val="28263"/>
                  <a:lumOff val="1187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16"/>
              <p:cNvSpPr>
                <a:spLocks noChangeAspect="1" noEditPoints="1"/>
              </p:cNvSpPr>
              <p:nvPr/>
            </p:nvSpPr>
            <p:spPr bwMode="auto">
              <a:xfrm>
                <a:off x="6643957" y="5058288"/>
                <a:ext cx="179924" cy="208483"/>
              </a:xfrm>
              <a:custGeom>
                <a:avLst/>
                <a:gdLst>
                  <a:gd name="T0" fmla="*/ 131007 w 320"/>
                  <a:gd name="T1" fmla="*/ 77549 h 371"/>
                  <a:gd name="T2" fmla="*/ 146751 w 320"/>
                  <a:gd name="T3" fmla="*/ 6743 h 371"/>
                  <a:gd name="T4" fmla="*/ 94460 w 320"/>
                  <a:gd name="T5" fmla="*/ 58443 h 371"/>
                  <a:gd name="T6" fmla="*/ 44981 w 320"/>
                  <a:gd name="T7" fmla="*/ 102275 h 371"/>
                  <a:gd name="T8" fmla="*/ 44981 w 320"/>
                  <a:gd name="T9" fmla="*/ 179262 h 371"/>
                  <a:gd name="T10" fmla="*/ 142252 w 320"/>
                  <a:gd name="T11" fmla="*/ 208483 h 371"/>
                  <a:gd name="T12" fmla="*/ 179924 w 320"/>
                  <a:gd name="T13" fmla="*/ 96655 h 371"/>
                  <a:gd name="T14" fmla="*/ 131007 w 320"/>
                  <a:gd name="T15" fmla="*/ 77549 h 371"/>
                  <a:gd name="T16" fmla="*/ 33736 w 320"/>
                  <a:gd name="T17" fmla="*/ 78673 h 371"/>
                  <a:gd name="T18" fmla="*/ 0 w 320"/>
                  <a:gd name="T19" fmla="*/ 113514 h 371"/>
                  <a:gd name="T20" fmla="*/ 0 w 320"/>
                  <a:gd name="T21" fmla="*/ 168023 h 371"/>
                  <a:gd name="T22" fmla="*/ 33736 w 320"/>
                  <a:gd name="T23" fmla="*/ 202302 h 371"/>
                  <a:gd name="T24" fmla="*/ 22491 w 320"/>
                  <a:gd name="T25" fmla="*/ 177014 h 371"/>
                  <a:gd name="T26" fmla="*/ 22491 w 320"/>
                  <a:gd name="T27" fmla="*/ 105084 h 371"/>
                  <a:gd name="T28" fmla="*/ 33736 w 320"/>
                  <a:gd name="T29" fmla="*/ 78673 h 37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20" h="371">
                    <a:moveTo>
                      <a:pt x="233" y="138"/>
                    </a:moveTo>
                    <a:cubicBezTo>
                      <a:pt x="230" y="131"/>
                      <a:pt x="304" y="65"/>
                      <a:pt x="261" y="12"/>
                    </a:cubicBezTo>
                    <a:cubicBezTo>
                      <a:pt x="251" y="0"/>
                      <a:pt x="217" y="72"/>
                      <a:pt x="168" y="104"/>
                    </a:cubicBezTo>
                    <a:cubicBezTo>
                      <a:pt x="142" y="122"/>
                      <a:pt x="80" y="161"/>
                      <a:pt x="80" y="182"/>
                    </a:cubicBezTo>
                    <a:cubicBezTo>
                      <a:pt x="80" y="319"/>
                      <a:pt x="80" y="319"/>
                      <a:pt x="80" y="319"/>
                    </a:cubicBezTo>
                    <a:cubicBezTo>
                      <a:pt x="80" y="344"/>
                      <a:pt x="178" y="371"/>
                      <a:pt x="253" y="371"/>
                    </a:cubicBezTo>
                    <a:cubicBezTo>
                      <a:pt x="280" y="371"/>
                      <a:pt x="320" y="199"/>
                      <a:pt x="320" y="172"/>
                    </a:cubicBezTo>
                    <a:cubicBezTo>
                      <a:pt x="320" y="145"/>
                      <a:pt x="235" y="145"/>
                      <a:pt x="233" y="138"/>
                    </a:cubicBezTo>
                    <a:close/>
                    <a:moveTo>
                      <a:pt x="60" y="140"/>
                    </a:moveTo>
                    <a:cubicBezTo>
                      <a:pt x="47" y="140"/>
                      <a:pt x="0" y="148"/>
                      <a:pt x="0" y="202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54"/>
                      <a:pt x="47" y="360"/>
                      <a:pt x="60" y="360"/>
                    </a:cubicBezTo>
                    <a:cubicBezTo>
                      <a:pt x="73" y="360"/>
                      <a:pt x="40" y="348"/>
                      <a:pt x="40" y="315"/>
                    </a:cubicBezTo>
                    <a:cubicBezTo>
                      <a:pt x="40" y="187"/>
                      <a:pt x="40" y="187"/>
                      <a:pt x="40" y="187"/>
                    </a:cubicBezTo>
                    <a:cubicBezTo>
                      <a:pt x="40" y="152"/>
                      <a:pt x="73" y="140"/>
                      <a:pt x="60" y="1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id-ID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400"/>
              </a:p>
            </p:txBody>
          </p:sp>
        </p:grpSp>
        <p:cxnSp>
          <p:nvCxnSpPr>
            <p:cNvPr id="85" name="Elbow Connector 55"/>
            <p:cNvCxnSpPr/>
            <p:nvPr/>
          </p:nvCxnSpPr>
          <p:spPr>
            <a:xfrm rot="5400000" flipV="1">
              <a:off x="9090639" y="2487571"/>
              <a:ext cx="738716" cy="601133"/>
            </a:xfrm>
            <a:prstGeom prst="bentConnector3">
              <a:avLst>
                <a:gd name="adj1" fmla="val 170412"/>
              </a:avLst>
            </a:prstGeom>
            <a:ln w="6350">
              <a:solidFill>
                <a:schemeClr val="accent4"/>
              </a:solidFill>
              <a:prstDash val="solid"/>
              <a:headEnd type="none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107"/>
            <p:cNvSpPr txBox="1"/>
            <p:nvPr/>
          </p:nvSpPr>
          <p:spPr>
            <a:xfrm>
              <a:off x="9029191" y="3092959"/>
              <a:ext cx="8937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199" dirty="0">
                  <a:solidFill>
                    <a:schemeClr val="accent4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199" dirty="0">
                <a:solidFill>
                  <a:schemeClr val="accent4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3840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3" grpId="0"/>
      <p:bldP spid="68" grpId="0"/>
      <p:bldP spid="8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C68483-70AE-43C8-A014-45C7A7C0A335}"/>
              </a:ext>
            </a:extLst>
          </p:cNvPr>
          <p:cNvSpPr/>
          <p:nvPr/>
        </p:nvSpPr>
        <p:spPr>
          <a:xfrm>
            <a:off x="6096000" y="3339432"/>
            <a:ext cx="4320619" cy="1030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单击此处添加文字阐述，添加简短问题说明文字，具体说明文字在此处。单击此处添加文字阐述，添加简短问题说明文字，具体说明文字在此处。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4DE073-E4C1-4BEF-A2EE-0EDB13F895DC}"/>
              </a:ext>
            </a:extLst>
          </p:cNvPr>
          <p:cNvSpPr/>
          <p:nvPr/>
        </p:nvSpPr>
        <p:spPr>
          <a:xfrm>
            <a:off x="5088690" y="2482420"/>
            <a:ext cx="6335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请插入标题内容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251794-EAD3-434E-BD10-792D47CD59FD}"/>
              </a:ext>
            </a:extLst>
          </p:cNvPr>
          <p:cNvGrpSpPr/>
          <p:nvPr/>
        </p:nvGrpSpPr>
        <p:grpSpPr>
          <a:xfrm>
            <a:off x="2889732" y="2531685"/>
            <a:ext cx="2887139" cy="923330"/>
            <a:chOff x="2889732" y="2531685"/>
            <a:chExt cx="2887139" cy="9233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51E1BB-F16A-4C4F-A3BB-81D45B43A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431" y="2531685"/>
              <a:ext cx="2564092" cy="897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8555" tIns="34277" rIns="68555" bIns="34277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087B0CA-F55B-43B3-853A-971908F6BBEF}"/>
                </a:ext>
              </a:extLst>
            </p:cNvPr>
            <p:cNvSpPr txBox="1"/>
            <p:nvPr/>
          </p:nvSpPr>
          <p:spPr>
            <a:xfrm>
              <a:off x="2889732" y="2531685"/>
              <a:ext cx="288713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第四章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93587B8-F105-4D75-89FF-17D4E0B10C08}"/>
              </a:ext>
            </a:extLst>
          </p:cNvPr>
          <p:cNvSpPr txBox="1"/>
          <p:nvPr/>
        </p:nvSpPr>
        <p:spPr>
          <a:xfrm>
            <a:off x="0" y="7014765"/>
            <a:ext cx="196079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PPT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定制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静水流深工作室</a:t>
            </a:r>
            <a:endParaRPr lang="en-US" altLang="zh-CN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QQ:    276060523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电话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18928897164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微信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</a:t>
            </a:r>
            <a:r>
              <a:rPr lang="en-US" altLang="zh-CN" sz="1200" dirty="0" err="1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whishile</a:t>
            </a:r>
            <a:endParaRPr lang="zh-CN" altLang="en-US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1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flas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/>
          <p:cNvSpPr>
            <a:spLocks/>
          </p:cNvSpPr>
          <p:nvPr/>
        </p:nvSpPr>
        <p:spPr bwMode="auto">
          <a:xfrm>
            <a:off x="5042756" y="1268467"/>
            <a:ext cx="1194264" cy="2145780"/>
          </a:xfrm>
          <a:custGeom>
            <a:avLst/>
            <a:gdLst>
              <a:gd name="T0" fmla="*/ 790 w 908"/>
              <a:gd name="T1" fmla="*/ 685 h 1631"/>
              <a:gd name="T2" fmla="*/ 861 w 908"/>
              <a:gd name="T3" fmla="*/ 685 h 1631"/>
              <a:gd name="T4" fmla="*/ 889 w 908"/>
              <a:gd name="T5" fmla="*/ 632 h 1631"/>
              <a:gd name="T6" fmla="*/ 689 w 908"/>
              <a:gd name="T7" fmla="*/ 331 h 1631"/>
              <a:gd name="T8" fmla="*/ 489 w 908"/>
              <a:gd name="T9" fmla="*/ 29 h 1631"/>
              <a:gd name="T10" fmla="*/ 419 w 908"/>
              <a:gd name="T11" fmla="*/ 29 h 1631"/>
              <a:gd name="T12" fmla="*/ 219 w 908"/>
              <a:gd name="T13" fmla="*/ 331 h 1631"/>
              <a:gd name="T14" fmla="*/ 19 w 908"/>
              <a:gd name="T15" fmla="*/ 632 h 1631"/>
              <a:gd name="T16" fmla="*/ 47 w 908"/>
              <a:gd name="T17" fmla="*/ 685 h 1631"/>
              <a:gd name="T18" fmla="*/ 118 w 908"/>
              <a:gd name="T19" fmla="*/ 685 h 1631"/>
              <a:gd name="T20" fmla="*/ 118 w 908"/>
              <a:gd name="T21" fmla="*/ 1631 h 1631"/>
              <a:gd name="T22" fmla="*/ 790 w 908"/>
              <a:gd name="T23" fmla="*/ 1631 h 1631"/>
              <a:gd name="T24" fmla="*/ 790 w 908"/>
              <a:gd name="T25" fmla="*/ 685 h 1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8" h="1631">
                <a:moveTo>
                  <a:pt x="790" y="685"/>
                </a:moveTo>
                <a:cubicBezTo>
                  <a:pt x="861" y="685"/>
                  <a:pt x="861" y="685"/>
                  <a:pt x="861" y="685"/>
                </a:cubicBezTo>
                <a:cubicBezTo>
                  <a:pt x="896" y="685"/>
                  <a:pt x="908" y="661"/>
                  <a:pt x="889" y="632"/>
                </a:cubicBezTo>
                <a:cubicBezTo>
                  <a:pt x="689" y="331"/>
                  <a:pt x="689" y="331"/>
                  <a:pt x="689" y="331"/>
                </a:cubicBezTo>
                <a:cubicBezTo>
                  <a:pt x="489" y="29"/>
                  <a:pt x="489" y="29"/>
                  <a:pt x="489" y="29"/>
                </a:cubicBezTo>
                <a:cubicBezTo>
                  <a:pt x="470" y="0"/>
                  <a:pt x="438" y="0"/>
                  <a:pt x="419" y="29"/>
                </a:cubicBezTo>
                <a:cubicBezTo>
                  <a:pt x="219" y="331"/>
                  <a:pt x="219" y="331"/>
                  <a:pt x="219" y="331"/>
                </a:cubicBezTo>
                <a:cubicBezTo>
                  <a:pt x="19" y="632"/>
                  <a:pt x="19" y="632"/>
                  <a:pt x="19" y="632"/>
                </a:cubicBezTo>
                <a:cubicBezTo>
                  <a:pt x="0" y="661"/>
                  <a:pt x="12" y="685"/>
                  <a:pt x="47" y="685"/>
                </a:cubicBezTo>
                <a:cubicBezTo>
                  <a:pt x="118" y="685"/>
                  <a:pt x="118" y="685"/>
                  <a:pt x="118" y="685"/>
                </a:cubicBezTo>
                <a:cubicBezTo>
                  <a:pt x="118" y="1631"/>
                  <a:pt x="118" y="1631"/>
                  <a:pt x="118" y="1631"/>
                </a:cubicBezTo>
                <a:cubicBezTo>
                  <a:pt x="790" y="1631"/>
                  <a:pt x="790" y="1631"/>
                  <a:pt x="790" y="1631"/>
                </a:cubicBezTo>
                <a:lnTo>
                  <a:pt x="790" y="68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MH_Text_1"/>
          <p:cNvSpPr/>
          <p:nvPr>
            <p:custDataLst>
              <p:tags r:id="rId1"/>
            </p:custDataLst>
          </p:nvPr>
        </p:nvSpPr>
        <p:spPr>
          <a:xfrm>
            <a:off x="2061586" y="1751884"/>
            <a:ext cx="2686919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 algn="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MH_Text_1"/>
          <p:cNvSpPr/>
          <p:nvPr>
            <p:custDataLst>
              <p:tags r:id="rId2"/>
            </p:custDataLst>
          </p:nvPr>
        </p:nvSpPr>
        <p:spPr>
          <a:xfrm>
            <a:off x="1788170" y="2158889"/>
            <a:ext cx="3110236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>
            <a:off x="6239615" y="2374459"/>
            <a:ext cx="2147078" cy="1195562"/>
          </a:xfrm>
          <a:custGeom>
            <a:avLst/>
            <a:gdLst>
              <a:gd name="T0" fmla="*/ 946 w 1631"/>
              <a:gd name="T1" fmla="*/ 790 h 908"/>
              <a:gd name="T2" fmla="*/ 946 w 1631"/>
              <a:gd name="T3" fmla="*/ 861 h 908"/>
              <a:gd name="T4" fmla="*/ 999 w 1631"/>
              <a:gd name="T5" fmla="*/ 889 h 908"/>
              <a:gd name="T6" fmla="*/ 1300 w 1631"/>
              <a:gd name="T7" fmla="*/ 689 h 908"/>
              <a:gd name="T8" fmla="*/ 1602 w 1631"/>
              <a:gd name="T9" fmla="*/ 489 h 908"/>
              <a:gd name="T10" fmla="*/ 1602 w 1631"/>
              <a:gd name="T11" fmla="*/ 419 h 908"/>
              <a:gd name="T12" fmla="*/ 1300 w 1631"/>
              <a:gd name="T13" fmla="*/ 219 h 908"/>
              <a:gd name="T14" fmla="*/ 999 w 1631"/>
              <a:gd name="T15" fmla="*/ 19 h 908"/>
              <a:gd name="T16" fmla="*/ 946 w 1631"/>
              <a:gd name="T17" fmla="*/ 47 h 908"/>
              <a:gd name="T18" fmla="*/ 946 w 1631"/>
              <a:gd name="T19" fmla="*/ 118 h 908"/>
              <a:gd name="T20" fmla="*/ 0 w 1631"/>
              <a:gd name="T21" fmla="*/ 118 h 908"/>
              <a:gd name="T22" fmla="*/ 0 w 1631"/>
              <a:gd name="T23" fmla="*/ 790 h 908"/>
              <a:gd name="T24" fmla="*/ 946 w 1631"/>
              <a:gd name="T25" fmla="*/ 790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31" h="908">
                <a:moveTo>
                  <a:pt x="946" y="790"/>
                </a:moveTo>
                <a:cubicBezTo>
                  <a:pt x="946" y="861"/>
                  <a:pt x="946" y="861"/>
                  <a:pt x="946" y="861"/>
                </a:cubicBezTo>
                <a:cubicBezTo>
                  <a:pt x="946" y="896"/>
                  <a:pt x="970" y="908"/>
                  <a:pt x="999" y="889"/>
                </a:cubicBezTo>
                <a:cubicBezTo>
                  <a:pt x="1300" y="689"/>
                  <a:pt x="1300" y="689"/>
                  <a:pt x="1300" y="689"/>
                </a:cubicBezTo>
                <a:cubicBezTo>
                  <a:pt x="1602" y="489"/>
                  <a:pt x="1602" y="489"/>
                  <a:pt x="1602" y="489"/>
                </a:cubicBezTo>
                <a:cubicBezTo>
                  <a:pt x="1631" y="470"/>
                  <a:pt x="1631" y="438"/>
                  <a:pt x="1602" y="419"/>
                </a:cubicBezTo>
                <a:cubicBezTo>
                  <a:pt x="1300" y="219"/>
                  <a:pt x="1300" y="219"/>
                  <a:pt x="1300" y="219"/>
                </a:cubicBezTo>
                <a:cubicBezTo>
                  <a:pt x="999" y="19"/>
                  <a:pt x="999" y="19"/>
                  <a:pt x="999" y="19"/>
                </a:cubicBezTo>
                <a:cubicBezTo>
                  <a:pt x="970" y="0"/>
                  <a:pt x="946" y="12"/>
                  <a:pt x="946" y="47"/>
                </a:cubicBezTo>
                <a:cubicBezTo>
                  <a:pt x="946" y="118"/>
                  <a:pt x="946" y="118"/>
                  <a:pt x="946" y="118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790"/>
                  <a:pt x="0" y="790"/>
                  <a:pt x="0" y="790"/>
                </a:cubicBezTo>
                <a:lnTo>
                  <a:pt x="946" y="7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MH_Text_1"/>
          <p:cNvSpPr/>
          <p:nvPr>
            <p:custDataLst>
              <p:tags r:id="rId3"/>
            </p:custDataLst>
          </p:nvPr>
        </p:nvSpPr>
        <p:spPr>
          <a:xfrm>
            <a:off x="8974860" y="2317351"/>
            <a:ext cx="2686919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MH_Text_1"/>
          <p:cNvSpPr/>
          <p:nvPr>
            <p:custDataLst>
              <p:tags r:id="rId4"/>
            </p:custDataLst>
          </p:nvPr>
        </p:nvSpPr>
        <p:spPr>
          <a:xfrm>
            <a:off x="8780517" y="2724356"/>
            <a:ext cx="3110236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5" name="Freeform 8"/>
          <p:cNvSpPr>
            <a:spLocks/>
          </p:cNvSpPr>
          <p:nvPr/>
        </p:nvSpPr>
        <p:spPr bwMode="auto">
          <a:xfrm>
            <a:off x="6085139" y="3546654"/>
            <a:ext cx="1194264" cy="2145780"/>
          </a:xfrm>
          <a:custGeom>
            <a:avLst/>
            <a:gdLst>
              <a:gd name="T0" fmla="*/ 118 w 908"/>
              <a:gd name="T1" fmla="*/ 946 h 1631"/>
              <a:gd name="T2" fmla="*/ 47 w 908"/>
              <a:gd name="T3" fmla="*/ 946 h 1631"/>
              <a:gd name="T4" fmla="*/ 19 w 908"/>
              <a:gd name="T5" fmla="*/ 999 h 1631"/>
              <a:gd name="T6" fmla="*/ 219 w 908"/>
              <a:gd name="T7" fmla="*/ 1300 h 1631"/>
              <a:gd name="T8" fmla="*/ 419 w 908"/>
              <a:gd name="T9" fmla="*/ 1602 h 1631"/>
              <a:gd name="T10" fmla="*/ 489 w 908"/>
              <a:gd name="T11" fmla="*/ 1602 h 1631"/>
              <a:gd name="T12" fmla="*/ 689 w 908"/>
              <a:gd name="T13" fmla="*/ 1300 h 1631"/>
              <a:gd name="T14" fmla="*/ 889 w 908"/>
              <a:gd name="T15" fmla="*/ 999 h 1631"/>
              <a:gd name="T16" fmla="*/ 861 w 908"/>
              <a:gd name="T17" fmla="*/ 946 h 1631"/>
              <a:gd name="T18" fmla="*/ 790 w 908"/>
              <a:gd name="T19" fmla="*/ 946 h 1631"/>
              <a:gd name="T20" fmla="*/ 790 w 908"/>
              <a:gd name="T21" fmla="*/ 0 h 1631"/>
              <a:gd name="T22" fmla="*/ 118 w 908"/>
              <a:gd name="T23" fmla="*/ 0 h 1631"/>
              <a:gd name="T24" fmla="*/ 118 w 908"/>
              <a:gd name="T25" fmla="*/ 946 h 1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8" h="1631">
                <a:moveTo>
                  <a:pt x="118" y="946"/>
                </a:moveTo>
                <a:cubicBezTo>
                  <a:pt x="47" y="946"/>
                  <a:pt x="47" y="946"/>
                  <a:pt x="47" y="946"/>
                </a:cubicBezTo>
                <a:cubicBezTo>
                  <a:pt x="12" y="946"/>
                  <a:pt x="0" y="970"/>
                  <a:pt x="19" y="999"/>
                </a:cubicBezTo>
                <a:cubicBezTo>
                  <a:pt x="219" y="1300"/>
                  <a:pt x="219" y="1300"/>
                  <a:pt x="219" y="1300"/>
                </a:cubicBezTo>
                <a:cubicBezTo>
                  <a:pt x="419" y="1602"/>
                  <a:pt x="419" y="1602"/>
                  <a:pt x="419" y="1602"/>
                </a:cubicBezTo>
                <a:cubicBezTo>
                  <a:pt x="438" y="1631"/>
                  <a:pt x="470" y="1631"/>
                  <a:pt x="489" y="1602"/>
                </a:cubicBezTo>
                <a:cubicBezTo>
                  <a:pt x="689" y="1300"/>
                  <a:pt x="689" y="1300"/>
                  <a:pt x="689" y="1300"/>
                </a:cubicBezTo>
                <a:cubicBezTo>
                  <a:pt x="889" y="999"/>
                  <a:pt x="889" y="999"/>
                  <a:pt x="889" y="999"/>
                </a:cubicBezTo>
                <a:cubicBezTo>
                  <a:pt x="908" y="970"/>
                  <a:pt x="896" y="946"/>
                  <a:pt x="861" y="946"/>
                </a:cubicBezTo>
                <a:cubicBezTo>
                  <a:pt x="790" y="946"/>
                  <a:pt x="790" y="946"/>
                  <a:pt x="790" y="946"/>
                </a:cubicBezTo>
                <a:cubicBezTo>
                  <a:pt x="790" y="0"/>
                  <a:pt x="790" y="0"/>
                  <a:pt x="790" y="0"/>
                </a:cubicBezTo>
                <a:cubicBezTo>
                  <a:pt x="118" y="0"/>
                  <a:pt x="118" y="0"/>
                  <a:pt x="118" y="0"/>
                </a:cubicBezTo>
                <a:lnTo>
                  <a:pt x="118" y="94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MH_Text_1"/>
          <p:cNvSpPr/>
          <p:nvPr>
            <p:custDataLst>
              <p:tags r:id="rId5"/>
            </p:custDataLst>
          </p:nvPr>
        </p:nvSpPr>
        <p:spPr>
          <a:xfrm>
            <a:off x="7702408" y="4175221"/>
            <a:ext cx="2686919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 algn="r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MH_Text_1"/>
          <p:cNvSpPr/>
          <p:nvPr>
            <p:custDataLst>
              <p:tags r:id="rId6"/>
            </p:custDataLst>
          </p:nvPr>
        </p:nvSpPr>
        <p:spPr>
          <a:xfrm>
            <a:off x="7428991" y="4582226"/>
            <a:ext cx="3110236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0" name="Freeform 5"/>
          <p:cNvSpPr>
            <a:spLocks/>
          </p:cNvSpPr>
          <p:nvPr/>
        </p:nvSpPr>
        <p:spPr bwMode="auto">
          <a:xfrm>
            <a:off x="3935467" y="3390881"/>
            <a:ext cx="2147078" cy="1195562"/>
          </a:xfrm>
          <a:custGeom>
            <a:avLst/>
            <a:gdLst>
              <a:gd name="T0" fmla="*/ 685 w 1631"/>
              <a:gd name="T1" fmla="*/ 118 h 908"/>
              <a:gd name="T2" fmla="*/ 685 w 1631"/>
              <a:gd name="T3" fmla="*/ 47 h 908"/>
              <a:gd name="T4" fmla="*/ 632 w 1631"/>
              <a:gd name="T5" fmla="*/ 19 h 908"/>
              <a:gd name="T6" fmla="*/ 331 w 1631"/>
              <a:gd name="T7" fmla="*/ 219 h 908"/>
              <a:gd name="T8" fmla="*/ 29 w 1631"/>
              <a:gd name="T9" fmla="*/ 419 h 908"/>
              <a:gd name="T10" fmla="*/ 29 w 1631"/>
              <a:gd name="T11" fmla="*/ 489 h 908"/>
              <a:gd name="T12" fmla="*/ 331 w 1631"/>
              <a:gd name="T13" fmla="*/ 689 h 908"/>
              <a:gd name="T14" fmla="*/ 632 w 1631"/>
              <a:gd name="T15" fmla="*/ 889 h 908"/>
              <a:gd name="T16" fmla="*/ 685 w 1631"/>
              <a:gd name="T17" fmla="*/ 861 h 908"/>
              <a:gd name="T18" fmla="*/ 685 w 1631"/>
              <a:gd name="T19" fmla="*/ 790 h 908"/>
              <a:gd name="T20" fmla="*/ 1631 w 1631"/>
              <a:gd name="T21" fmla="*/ 790 h 908"/>
              <a:gd name="T22" fmla="*/ 1631 w 1631"/>
              <a:gd name="T23" fmla="*/ 118 h 908"/>
              <a:gd name="T24" fmla="*/ 685 w 1631"/>
              <a:gd name="T25" fmla="*/ 118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31" h="908">
                <a:moveTo>
                  <a:pt x="685" y="118"/>
                </a:moveTo>
                <a:cubicBezTo>
                  <a:pt x="685" y="47"/>
                  <a:pt x="685" y="47"/>
                  <a:pt x="685" y="47"/>
                </a:cubicBezTo>
                <a:cubicBezTo>
                  <a:pt x="685" y="12"/>
                  <a:pt x="661" y="0"/>
                  <a:pt x="632" y="19"/>
                </a:cubicBezTo>
                <a:cubicBezTo>
                  <a:pt x="331" y="219"/>
                  <a:pt x="331" y="219"/>
                  <a:pt x="331" y="219"/>
                </a:cubicBezTo>
                <a:cubicBezTo>
                  <a:pt x="29" y="419"/>
                  <a:pt x="29" y="419"/>
                  <a:pt x="29" y="419"/>
                </a:cubicBezTo>
                <a:cubicBezTo>
                  <a:pt x="0" y="438"/>
                  <a:pt x="0" y="470"/>
                  <a:pt x="29" y="489"/>
                </a:cubicBezTo>
                <a:cubicBezTo>
                  <a:pt x="331" y="689"/>
                  <a:pt x="331" y="689"/>
                  <a:pt x="331" y="689"/>
                </a:cubicBezTo>
                <a:cubicBezTo>
                  <a:pt x="632" y="889"/>
                  <a:pt x="632" y="889"/>
                  <a:pt x="632" y="889"/>
                </a:cubicBezTo>
                <a:cubicBezTo>
                  <a:pt x="661" y="908"/>
                  <a:pt x="685" y="896"/>
                  <a:pt x="685" y="861"/>
                </a:cubicBezTo>
                <a:cubicBezTo>
                  <a:pt x="685" y="790"/>
                  <a:pt x="685" y="790"/>
                  <a:pt x="685" y="790"/>
                </a:cubicBezTo>
                <a:cubicBezTo>
                  <a:pt x="1631" y="790"/>
                  <a:pt x="1631" y="790"/>
                  <a:pt x="1631" y="790"/>
                </a:cubicBezTo>
                <a:cubicBezTo>
                  <a:pt x="1631" y="118"/>
                  <a:pt x="1631" y="118"/>
                  <a:pt x="1631" y="118"/>
                </a:cubicBezTo>
                <a:lnTo>
                  <a:pt x="685" y="11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MH_Text_1"/>
          <p:cNvSpPr/>
          <p:nvPr>
            <p:custDataLst>
              <p:tags r:id="rId7"/>
            </p:custDataLst>
          </p:nvPr>
        </p:nvSpPr>
        <p:spPr>
          <a:xfrm>
            <a:off x="917798" y="3546654"/>
            <a:ext cx="2686919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>
              <a:lnSpc>
                <a:spcPct val="120000"/>
              </a:lnSpc>
              <a:buClr>
                <a:schemeClr val="accent4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MH_Text_1"/>
          <p:cNvSpPr/>
          <p:nvPr>
            <p:custDataLst>
              <p:tags r:id="rId8"/>
            </p:custDataLst>
          </p:nvPr>
        </p:nvSpPr>
        <p:spPr>
          <a:xfrm>
            <a:off x="723455" y="3953658"/>
            <a:ext cx="3110236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1182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2" grpId="0"/>
      <p:bldP spid="33" grpId="0"/>
      <p:bldP spid="37" grpId="0"/>
      <p:bldP spid="38" grpId="0"/>
      <p:bldP spid="42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83966" y="1691170"/>
            <a:ext cx="5190880" cy="206179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317500" dist="1143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93085" y="4004931"/>
            <a:ext cx="5190880" cy="206179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317500" dist="114300" dir="270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3216347" y="2205147"/>
            <a:ext cx="1133213" cy="503122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11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12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  <a:sym typeface="方正兰亭细黑_GBK" charset="-122"/>
                </a:rPr>
                <a:t>关键字</a:t>
              </a:r>
            </a:p>
          </p:txBody>
        </p:sp>
      </p:grpSp>
      <p:sp>
        <p:nvSpPr>
          <p:cNvPr id="13" name="矩形 60"/>
          <p:cNvSpPr>
            <a:spLocks noChangeArrowheads="1"/>
          </p:cNvSpPr>
          <p:nvPr/>
        </p:nvSpPr>
        <p:spPr bwMode="auto">
          <a:xfrm>
            <a:off x="2065239" y="2868215"/>
            <a:ext cx="3383593" cy="73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</a:p>
        </p:txBody>
      </p: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8614943" y="4349742"/>
            <a:ext cx="1133213" cy="503122"/>
            <a:chOff x="0" y="0"/>
            <a:chExt cx="1131895" cy="504056"/>
          </a:xfrm>
          <a:effectLst>
            <a:outerShdw blurRad="241300" dist="508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15" name="矩形 46"/>
            <p:cNvSpPr>
              <a:spLocks noChangeArrowheads="1"/>
            </p:cNvSpPr>
            <p:nvPr/>
          </p:nvSpPr>
          <p:spPr bwMode="auto">
            <a:xfrm>
              <a:off x="0" y="0"/>
              <a:ext cx="1080120" cy="504056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+mn-ea"/>
                <a:sym typeface="宋体" pitchFamily="2" charset="-122"/>
              </a:endParaRPr>
            </a:p>
          </p:txBody>
        </p:sp>
        <p:sp>
          <p:nvSpPr>
            <p:cNvPr id="16" name="文本框 47"/>
            <p:cNvSpPr>
              <a:spLocks noChangeArrowheads="1"/>
            </p:cNvSpPr>
            <p:nvPr/>
          </p:nvSpPr>
          <p:spPr bwMode="auto">
            <a:xfrm>
              <a:off x="51775" y="41772"/>
              <a:ext cx="10801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+mn-ea"/>
                  <a:sym typeface="方正兰亭细黑_GBK" charset="-122"/>
                </a:rPr>
                <a:t>关键字</a:t>
              </a:r>
            </a:p>
          </p:txBody>
        </p:sp>
      </p:grpSp>
      <p:sp>
        <p:nvSpPr>
          <p:cNvPr id="18" name="矩形 60"/>
          <p:cNvSpPr>
            <a:spLocks noChangeArrowheads="1"/>
          </p:cNvSpPr>
          <p:nvPr/>
        </p:nvSpPr>
        <p:spPr bwMode="auto">
          <a:xfrm>
            <a:off x="7463835" y="5012809"/>
            <a:ext cx="3383593" cy="738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</a:p>
        </p:txBody>
      </p:sp>
    </p:spTree>
    <p:extLst>
      <p:ext uri="{BB962C8B-B14F-4D97-AF65-F5344CB8AC3E}">
        <p14:creationId xmlns:p14="http://schemas.microsoft.com/office/powerpoint/2010/main" val="2065494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3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2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 animBg="1"/>
          <p:bldP spid="9" grpId="0" animBg="1"/>
          <p:bldP spid="13" grpId="0"/>
          <p:bldP spid="18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730591" y="1325573"/>
            <a:ext cx="4598096" cy="4605015"/>
            <a:chOff x="3729250" y="1061361"/>
            <a:chExt cx="4599160" cy="4606081"/>
          </a:xfrm>
        </p:grpSpPr>
        <p:sp>
          <p:nvSpPr>
            <p:cNvPr id="9" name="AutoShape 4"/>
            <p:cNvSpPr>
              <a:spLocks noChangeAspect="1" noChangeArrowheads="1" noTextEdit="1"/>
            </p:cNvSpPr>
            <p:nvPr/>
          </p:nvSpPr>
          <p:spPr bwMode="auto">
            <a:xfrm>
              <a:off x="3743261" y="1061361"/>
              <a:ext cx="4562380" cy="4606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729250" y="4004768"/>
              <a:ext cx="2084159" cy="409974"/>
            </a:xfrm>
            <a:custGeom>
              <a:avLst/>
              <a:gdLst>
                <a:gd name="T0" fmla="*/ 0 w 1190"/>
                <a:gd name="T1" fmla="*/ 0 h 234"/>
                <a:gd name="T2" fmla="*/ 241 w 1190"/>
                <a:gd name="T3" fmla="*/ 234 h 234"/>
                <a:gd name="T4" fmla="*/ 957 w 1190"/>
                <a:gd name="T5" fmla="*/ 234 h 234"/>
                <a:gd name="T6" fmla="*/ 1190 w 1190"/>
                <a:gd name="T7" fmla="*/ 0 h 234"/>
                <a:gd name="T8" fmla="*/ 0 w 1190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234">
                  <a:moveTo>
                    <a:pt x="0" y="0"/>
                  </a:moveTo>
                  <a:lnTo>
                    <a:pt x="241" y="234"/>
                  </a:lnTo>
                  <a:lnTo>
                    <a:pt x="957" y="234"/>
                  </a:lnTo>
                  <a:lnTo>
                    <a:pt x="11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729250" y="2329830"/>
              <a:ext cx="1676084" cy="422239"/>
            </a:xfrm>
            <a:custGeom>
              <a:avLst/>
              <a:gdLst>
                <a:gd name="T0" fmla="*/ 474 w 957"/>
                <a:gd name="T1" fmla="*/ 0 h 241"/>
                <a:gd name="T2" fmla="*/ 241 w 957"/>
                <a:gd name="T3" fmla="*/ 0 h 241"/>
                <a:gd name="T4" fmla="*/ 0 w 957"/>
                <a:gd name="T5" fmla="*/ 241 h 241"/>
                <a:gd name="T6" fmla="*/ 241 w 957"/>
                <a:gd name="T7" fmla="*/ 241 h 241"/>
                <a:gd name="T8" fmla="*/ 474 w 957"/>
                <a:gd name="T9" fmla="*/ 241 h 241"/>
                <a:gd name="T10" fmla="*/ 957 w 957"/>
                <a:gd name="T11" fmla="*/ 241 h 241"/>
                <a:gd name="T12" fmla="*/ 957 w 957"/>
                <a:gd name="T13" fmla="*/ 0 h 241"/>
                <a:gd name="T14" fmla="*/ 474 w 957"/>
                <a:gd name="T1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7" h="241">
                  <a:moveTo>
                    <a:pt x="474" y="0"/>
                  </a:moveTo>
                  <a:lnTo>
                    <a:pt x="241" y="0"/>
                  </a:lnTo>
                  <a:lnTo>
                    <a:pt x="0" y="241"/>
                  </a:lnTo>
                  <a:lnTo>
                    <a:pt x="241" y="241"/>
                  </a:lnTo>
                  <a:lnTo>
                    <a:pt x="474" y="241"/>
                  </a:lnTo>
                  <a:lnTo>
                    <a:pt x="957" y="241"/>
                  </a:lnTo>
                  <a:lnTo>
                    <a:pt x="957" y="0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263471" y="2329830"/>
              <a:ext cx="141863" cy="422239"/>
            </a:xfrm>
            <a:custGeom>
              <a:avLst/>
              <a:gdLst>
                <a:gd name="T0" fmla="*/ 81 w 81"/>
                <a:gd name="T1" fmla="*/ 0 h 241"/>
                <a:gd name="T2" fmla="*/ 81 w 81"/>
                <a:gd name="T3" fmla="*/ 241 h 241"/>
                <a:gd name="T4" fmla="*/ 0 w 81"/>
                <a:gd name="T5" fmla="*/ 241 h 241"/>
                <a:gd name="T6" fmla="*/ 81 w 81"/>
                <a:gd name="T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241">
                  <a:moveTo>
                    <a:pt x="81" y="0"/>
                  </a:moveTo>
                  <a:lnTo>
                    <a:pt x="81" y="241"/>
                  </a:lnTo>
                  <a:lnTo>
                    <a:pt x="0" y="24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BC6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4981496" y="3582528"/>
              <a:ext cx="1676084" cy="408223"/>
            </a:xfrm>
            <a:custGeom>
              <a:avLst/>
              <a:gdLst>
                <a:gd name="T0" fmla="*/ 475 w 957"/>
                <a:gd name="T1" fmla="*/ 0 h 233"/>
                <a:gd name="T2" fmla="*/ 242 w 957"/>
                <a:gd name="T3" fmla="*/ 0 h 233"/>
                <a:gd name="T4" fmla="*/ 0 w 957"/>
                <a:gd name="T5" fmla="*/ 233 h 233"/>
                <a:gd name="T6" fmla="*/ 242 w 957"/>
                <a:gd name="T7" fmla="*/ 233 h 233"/>
                <a:gd name="T8" fmla="*/ 475 w 957"/>
                <a:gd name="T9" fmla="*/ 233 h 233"/>
                <a:gd name="T10" fmla="*/ 957 w 957"/>
                <a:gd name="T11" fmla="*/ 233 h 233"/>
                <a:gd name="T12" fmla="*/ 957 w 957"/>
                <a:gd name="T13" fmla="*/ 0 h 233"/>
                <a:gd name="T14" fmla="*/ 475 w 957"/>
                <a:gd name="T1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7" h="233">
                  <a:moveTo>
                    <a:pt x="475" y="0"/>
                  </a:moveTo>
                  <a:lnTo>
                    <a:pt x="242" y="0"/>
                  </a:lnTo>
                  <a:lnTo>
                    <a:pt x="0" y="233"/>
                  </a:lnTo>
                  <a:lnTo>
                    <a:pt x="242" y="233"/>
                  </a:lnTo>
                  <a:lnTo>
                    <a:pt x="475" y="233"/>
                  </a:lnTo>
                  <a:lnTo>
                    <a:pt x="957" y="233"/>
                  </a:lnTo>
                  <a:lnTo>
                    <a:pt x="957" y="0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6517468" y="3582528"/>
              <a:ext cx="140112" cy="408223"/>
            </a:xfrm>
            <a:custGeom>
              <a:avLst/>
              <a:gdLst>
                <a:gd name="T0" fmla="*/ 80 w 80"/>
                <a:gd name="T1" fmla="*/ 0 h 233"/>
                <a:gd name="T2" fmla="*/ 80 w 80"/>
                <a:gd name="T3" fmla="*/ 233 h 233"/>
                <a:gd name="T4" fmla="*/ 0 w 80"/>
                <a:gd name="T5" fmla="*/ 233 h 233"/>
                <a:gd name="T6" fmla="*/ 80 w 80"/>
                <a:gd name="T7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233">
                  <a:moveTo>
                    <a:pt x="80" y="0"/>
                  </a:moveTo>
                  <a:lnTo>
                    <a:pt x="80" y="233"/>
                  </a:lnTo>
                  <a:lnTo>
                    <a:pt x="0" y="233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BC6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6244251" y="2329830"/>
              <a:ext cx="1662073" cy="422239"/>
            </a:xfrm>
            <a:custGeom>
              <a:avLst/>
              <a:gdLst>
                <a:gd name="T0" fmla="*/ 474 w 949"/>
                <a:gd name="T1" fmla="*/ 0 h 241"/>
                <a:gd name="T2" fmla="*/ 233 w 949"/>
                <a:gd name="T3" fmla="*/ 0 h 241"/>
                <a:gd name="T4" fmla="*/ 0 w 949"/>
                <a:gd name="T5" fmla="*/ 241 h 241"/>
                <a:gd name="T6" fmla="*/ 233 w 949"/>
                <a:gd name="T7" fmla="*/ 241 h 241"/>
                <a:gd name="T8" fmla="*/ 474 w 949"/>
                <a:gd name="T9" fmla="*/ 241 h 241"/>
                <a:gd name="T10" fmla="*/ 949 w 949"/>
                <a:gd name="T11" fmla="*/ 241 h 241"/>
                <a:gd name="T12" fmla="*/ 949 w 949"/>
                <a:gd name="T13" fmla="*/ 0 h 241"/>
                <a:gd name="T14" fmla="*/ 474 w 949"/>
                <a:gd name="T1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9" h="241">
                  <a:moveTo>
                    <a:pt x="474" y="0"/>
                  </a:moveTo>
                  <a:lnTo>
                    <a:pt x="233" y="0"/>
                  </a:lnTo>
                  <a:lnTo>
                    <a:pt x="0" y="241"/>
                  </a:lnTo>
                  <a:lnTo>
                    <a:pt x="233" y="241"/>
                  </a:lnTo>
                  <a:lnTo>
                    <a:pt x="474" y="241"/>
                  </a:lnTo>
                  <a:lnTo>
                    <a:pt x="949" y="241"/>
                  </a:lnTo>
                  <a:lnTo>
                    <a:pt x="949" y="0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6657581" y="1075378"/>
              <a:ext cx="408075" cy="2098929"/>
            </a:xfrm>
            <a:custGeom>
              <a:avLst/>
              <a:gdLst>
                <a:gd name="T0" fmla="*/ 233 w 233"/>
                <a:gd name="T1" fmla="*/ 957 h 1198"/>
                <a:gd name="T2" fmla="*/ 233 w 233"/>
                <a:gd name="T3" fmla="*/ 241 h 1198"/>
                <a:gd name="T4" fmla="*/ 0 w 233"/>
                <a:gd name="T5" fmla="*/ 0 h 1198"/>
                <a:gd name="T6" fmla="*/ 0 w 233"/>
                <a:gd name="T7" fmla="*/ 1198 h 1198"/>
                <a:gd name="T8" fmla="*/ 233 w 233"/>
                <a:gd name="T9" fmla="*/ 957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198">
                  <a:moveTo>
                    <a:pt x="233" y="957"/>
                  </a:moveTo>
                  <a:lnTo>
                    <a:pt x="233" y="241"/>
                  </a:lnTo>
                  <a:lnTo>
                    <a:pt x="0" y="0"/>
                  </a:lnTo>
                  <a:lnTo>
                    <a:pt x="0" y="1198"/>
                  </a:lnTo>
                  <a:lnTo>
                    <a:pt x="233" y="957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6657581" y="2624169"/>
              <a:ext cx="408075" cy="127898"/>
            </a:xfrm>
            <a:custGeom>
              <a:avLst/>
              <a:gdLst>
                <a:gd name="T0" fmla="*/ 233 w 233"/>
                <a:gd name="T1" fmla="*/ 73 h 73"/>
                <a:gd name="T2" fmla="*/ 0 w 233"/>
                <a:gd name="T3" fmla="*/ 73 h 73"/>
                <a:gd name="T4" fmla="*/ 0 w 233"/>
                <a:gd name="T5" fmla="*/ 0 h 73"/>
                <a:gd name="T6" fmla="*/ 233 w 233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" h="73">
                  <a:moveTo>
                    <a:pt x="233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233" y="73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4981497" y="2752068"/>
              <a:ext cx="2084159" cy="422239"/>
            </a:xfrm>
            <a:custGeom>
              <a:avLst/>
              <a:gdLst>
                <a:gd name="T0" fmla="*/ 0 w 1190"/>
                <a:gd name="T1" fmla="*/ 0 h 241"/>
                <a:gd name="T2" fmla="*/ 242 w 1190"/>
                <a:gd name="T3" fmla="*/ 241 h 241"/>
                <a:gd name="T4" fmla="*/ 957 w 1190"/>
                <a:gd name="T5" fmla="*/ 241 h 241"/>
                <a:gd name="T6" fmla="*/ 1190 w 1190"/>
                <a:gd name="T7" fmla="*/ 0 h 241"/>
                <a:gd name="T8" fmla="*/ 0 w 119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241">
                  <a:moveTo>
                    <a:pt x="0" y="0"/>
                  </a:moveTo>
                  <a:lnTo>
                    <a:pt x="242" y="241"/>
                  </a:lnTo>
                  <a:lnTo>
                    <a:pt x="957" y="241"/>
                  </a:lnTo>
                  <a:lnTo>
                    <a:pt x="11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5405334" y="2752068"/>
              <a:ext cx="126101" cy="422239"/>
            </a:xfrm>
            <a:custGeom>
              <a:avLst/>
              <a:gdLst>
                <a:gd name="T0" fmla="*/ 0 w 72"/>
                <a:gd name="T1" fmla="*/ 241 h 241"/>
                <a:gd name="T2" fmla="*/ 0 w 72"/>
                <a:gd name="T3" fmla="*/ 0 h 241"/>
                <a:gd name="T4" fmla="*/ 72 w 72"/>
                <a:gd name="T5" fmla="*/ 0 h 241"/>
                <a:gd name="T6" fmla="*/ 0 w 72"/>
                <a:gd name="T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241">
                  <a:moveTo>
                    <a:pt x="0" y="241"/>
                  </a:moveTo>
                  <a:lnTo>
                    <a:pt x="0" y="0"/>
                  </a:lnTo>
                  <a:lnTo>
                    <a:pt x="72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8E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4981496" y="1075378"/>
              <a:ext cx="423838" cy="2098929"/>
            </a:xfrm>
            <a:custGeom>
              <a:avLst/>
              <a:gdLst>
                <a:gd name="T0" fmla="*/ 0 w 242"/>
                <a:gd name="T1" fmla="*/ 241 h 1198"/>
                <a:gd name="T2" fmla="*/ 0 w 242"/>
                <a:gd name="T3" fmla="*/ 957 h 1198"/>
                <a:gd name="T4" fmla="*/ 242 w 242"/>
                <a:gd name="T5" fmla="*/ 1198 h 1198"/>
                <a:gd name="T6" fmla="*/ 242 w 242"/>
                <a:gd name="T7" fmla="*/ 0 h 1198"/>
                <a:gd name="T8" fmla="*/ 0 w 242"/>
                <a:gd name="T9" fmla="*/ 241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198">
                  <a:moveTo>
                    <a:pt x="0" y="241"/>
                  </a:moveTo>
                  <a:lnTo>
                    <a:pt x="0" y="957"/>
                  </a:lnTo>
                  <a:lnTo>
                    <a:pt x="242" y="1198"/>
                  </a:lnTo>
                  <a:lnTo>
                    <a:pt x="242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4981496" y="1497616"/>
              <a:ext cx="423838" cy="127898"/>
            </a:xfrm>
            <a:custGeom>
              <a:avLst/>
              <a:gdLst>
                <a:gd name="T0" fmla="*/ 0 w 242"/>
                <a:gd name="T1" fmla="*/ 0 h 73"/>
                <a:gd name="T2" fmla="*/ 242 w 242"/>
                <a:gd name="T3" fmla="*/ 0 h 73"/>
                <a:gd name="T4" fmla="*/ 242 w 242"/>
                <a:gd name="T5" fmla="*/ 73 h 73"/>
                <a:gd name="T6" fmla="*/ 0 w 242"/>
                <a:gd name="T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2" h="73">
                  <a:moveTo>
                    <a:pt x="0" y="0"/>
                  </a:moveTo>
                  <a:lnTo>
                    <a:pt x="242" y="0"/>
                  </a:lnTo>
                  <a:lnTo>
                    <a:pt x="242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4981496" y="1075378"/>
              <a:ext cx="1676084" cy="422239"/>
            </a:xfrm>
            <a:custGeom>
              <a:avLst/>
              <a:gdLst>
                <a:gd name="T0" fmla="*/ 475 w 957"/>
                <a:gd name="T1" fmla="*/ 0 h 241"/>
                <a:gd name="T2" fmla="*/ 242 w 957"/>
                <a:gd name="T3" fmla="*/ 0 h 241"/>
                <a:gd name="T4" fmla="*/ 0 w 957"/>
                <a:gd name="T5" fmla="*/ 241 h 241"/>
                <a:gd name="T6" fmla="*/ 242 w 957"/>
                <a:gd name="T7" fmla="*/ 241 h 241"/>
                <a:gd name="T8" fmla="*/ 475 w 957"/>
                <a:gd name="T9" fmla="*/ 241 h 241"/>
                <a:gd name="T10" fmla="*/ 957 w 957"/>
                <a:gd name="T11" fmla="*/ 241 h 241"/>
                <a:gd name="T12" fmla="*/ 957 w 957"/>
                <a:gd name="T13" fmla="*/ 0 h 241"/>
                <a:gd name="T14" fmla="*/ 475 w 957"/>
                <a:gd name="T1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7" h="241">
                  <a:moveTo>
                    <a:pt x="475" y="0"/>
                  </a:moveTo>
                  <a:lnTo>
                    <a:pt x="242" y="0"/>
                  </a:lnTo>
                  <a:lnTo>
                    <a:pt x="0" y="241"/>
                  </a:lnTo>
                  <a:lnTo>
                    <a:pt x="242" y="241"/>
                  </a:lnTo>
                  <a:lnTo>
                    <a:pt x="475" y="241"/>
                  </a:lnTo>
                  <a:lnTo>
                    <a:pt x="957" y="241"/>
                  </a:lnTo>
                  <a:lnTo>
                    <a:pt x="957" y="0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6517468" y="1075378"/>
              <a:ext cx="140112" cy="422239"/>
            </a:xfrm>
            <a:custGeom>
              <a:avLst/>
              <a:gdLst>
                <a:gd name="T0" fmla="*/ 80 w 80"/>
                <a:gd name="T1" fmla="*/ 0 h 241"/>
                <a:gd name="T2" fmla="*/ 80 w 80"/>
                <a:gd name="T3" fmla="*/ 241 h 241"/>
                <a:gd name="T4" fmla="*/ 0 w 80"/>
                <a:gd name="T5" fmla="*/ 241 h 241"/>
                <a:gd name="T6" fmla="*/ 80 w 80"/>
                <a:gd name="T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241">
                  <a:moveTo>
                    <a:pt x="80" y="0"/>
                  </a:moveTo>
                  <a:lnTo>
                    <a:pt x="80" y="241"/>
                  </a:lnTo>
                  <a:lnTo>
                    <a:pt x="0" y="241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0"/>
            <p:cNvSpPr>
              <a:spLocks/>
            </p:cNvSpPr>
            <p:nvPr/>
          </p:nvSpPr>
          <p:spPr bwMode="auto">
            <a:xfrm>
              <a:off x="7906324" y="2329829"/>
              <a:ext cx="422086" cy="2084913"/>
            </a:xfrm>
            <a:custGeom>
              <a:avLst/>
              <a:gdLst>
                <a:gd name="T0" fmla="*/ 241 w 241"/>
                <a:gd name="T1" fmla="*/ 956 h 1190"/>
                <a:gd name="T2" fmla="*/ 241 w 241"/>
                <a:gd name="T3" fmla="*/ 241 h 1190"/>
                <a:gd name="T4" fmla="*/ 0 w 241"/>
                <a:gd name="T5" fmla="*/ 0 h 1190"/>
                <a:gd name="T6" fmla="*/ 0 w 241"/>
                <a:gd name="T7" fmla="*/ 1190 h 1190"/>
                <a:gd name="T8" fmla="*/ 241 w 241"/>
                <a:gd name="T9" fmla="*/ 956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190">
                  <a:moveTo>
                    <a:pt x="241" y="956"/>
                  </a:moveTo>
                  <a:lnTo>
                    <a:pt x="241" y="241"/>
                  </a:lnTo>
                  <a:lnTo>
                    <a:pt x="0" y="0"/>
                  </a:lnTo>
                  <a:lnTo>
                    <a:pt x="0" y="1190"/>
                  </a:lnTo>
                  <a:lnTo>
                    <a:pt x="241" y="9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1"/>
            <p:cNvSpPr>
              <a:spLocks/>
            </p:cNvSpPr>
            <p:nvPr/>
          </p:nvSpPr>
          <p:spPr bwMode="auto">
            <a:xfrm>
              <a:off x="7906324" y="3864606"/>
              <a:ext cx="422086" cy="140162"/>
            </a:xfrm>
            <a:custGeom>
              <a:avLst/>
              <a:gdLst>
                <a:gd name="T0" fmla="*/ 241 w 241"/>
                <a:gd name="T1" fmla="*/ 80 h 80"/>
                <a:gd name="T2" fmla="*/ 0 w 241"/>
                <a:gd name="T3" fmla="*/ 80 h 80"/>
                <a:gd name="T4" fmla="*/ 0 w 241"/>
                <a:gd name="T5" fmla="*/ 0 h 80"/>
                <a:gd name="T6" fmla="*/ 241 w 241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80">
                  <a:moveTo>
                    <a:pt x="241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241" y="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auto">
            <a:xfrm>
              <a:off x="6244251" y="4004768"/>
              <a:ext cx="2084159" cy="409974"/>
            </a:xfrm>
            <a:custGeom>
              <a:avLst/>
              <a:gdLst>
                <a:gd name="T0" fmla="*/ 0 w 1190"/>
                <a:gd name="T1" fmla="*/ 0 h 234"/>
                <a:gd name="T2" fmla="*/ 233 w 1190"/>
                <a:gd name="T3" fmla="*/ 234 h 234"/>
                <a:gd name="T4" fmla="*/ 949 w 1190"/>
                <a:gd name="T5" fmla="*/ 234 h 234"/>
                <a:gd name="T6" fmla="*/ 1190 w 1190"/>
                <a:gd name="T7" fmla="*/ 0 h 234"/>
                <a:gd name="T8" fmla="*/ 0 w 1190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234">
                  <a:moveTo>
                    <a:pt x="0" y="0"/>
                  </a:moveTo>
                  <a:lnTo>
                    <a:pt x="233" y="234"/>
                  </a:lnTo>
                  <a:lnTo>
                    <a:pt x="949" y="234"/>
                  </a:lnTo>
                  <a:lnTo>
                    <a:pt x="11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3"/>
            <p:cNvSpPr>
              <a:spLocks/>
            </p:cNvSpPr>
            <p:nvPr/>
          </p:nvSpPr>
          <p:spPr bwMode="auto">
            <a:xfrm>
              <a:off x="6652325" y="4004768"/>
              <a:ext cx="140112" cy="409974"/>
            </a:xfrm>
            <a:custGeom>
              <a:avLst/>
              <a:gdLst>
                <a:gd name="T0" fmla="*/ 0 w 80"/>
                <a:gd name="T1" fmla="*/ 234 h 234"/>
                <a:gd name="T2" fmla="*/ 0 w 80"/>
                <a:gd name="T3" fmla="*/ 0 h 234"/>
                <a:gd name="T4" fmla="*/ 80 w 80"/>
                <a:gd name="T5" fmla="*/ 0 h 234"/>
                <a:gd name="T6" fmla="*/ 0 w 80"/>
                <a:gd name="T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234">
                  <a:moveTo>
                    <a:pt x="0" y="234"/>
                  </a:moveTo>
                  <a:lnTo>
                    <a:pt x="0" y="0"/>
                  </a:lnTo>
                  <a:lnTo>
                    <a:pt x="80" y="0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6336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4"/>
            <p:cNvSpPr>
              <a:spLocks/>
            </p:cNvSpPr>
            <p:nvPr/>
          </p:nvSpPr>
          <p:spPr bwMode="auto">
            <a:xfrm>
              <a:off x="6244252" y="2329829"/>
              <a:ext cx="408075" cy="2084913"/>
            </a:xfrm>
            <a:custGeom>
              <a:avLst/>
              <a:gdLst>
                <a:gd name="T0" fmla="*/ 0 w 233"/>
                <a:gd name="T1" fmla="*/ 241 h 1190"/>
                <a:gd name="T2" fmla="*/ 0 w 233"/>
                <a:gd name="T3" fmla="*/ 956 h 1190"/>
                <a:gd name="T4" fmla="*/ 233 w 233"/>
                <a:gd name="T5" fmla="*/ 1190 h 1190"/>
                <a:gd name="T6" fmla="*/ 233 w 233"/>
                <a:gd name="T7" fmla="*/ 0 h 1190"/>
                <a:gd name="T8" fmla="*/ 0 w 233"/>
                <a:gd name="T9" fmla="*/ 241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190">
                  <a:moveTo>
                    <a:pt x="0" y="241"/>
                  </a:moveTo>
                  <a:lnTo>
                    <a:pt x="0" y="956"/>
                  </a:lnTo>
                  <a:lnTo>
                    <a:pt x="233" y="1190"/>
                  </a:lnTo>
                  <a:lnTo>
                    <a:pt x="233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5"/>
            <p:cNvSpPr>
              <a:spLocks/>
            </p:cNvSpPr>
            <p:nvPr/>
          </p:nvSpPr>
          <p:spPr bwMode="auto">
            <a:xfrm>
              <a:off x="6235495" y="2752068"/>
              <a:ext cx="408075" cy="126146"/>
            </a:xfrm>
            <a:custGeom>
              <a:avLst/>
              <a:gdLst>
                <a:gd name="T0" fmla="*/ 0 w 233"/>
                <a:gd name="T1" fmla="*/ 0 h 72"/>
                <a:gd name="T2" fmla="*/ 233 w 233"/>
                <a:gd name="T3" fmla="*/ 0 h 72"/>
                <a:gd name="T4" fmla="*/ 233 w 233"/>
                <a:gd name="T5" fmla="*/ 72 h 72"/>
                <a:gd name="T6" fmla="*/ 0 w 233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" h="72">
                  <a:moveTo>
                    <a:pt x="0" y="0"/>
                  </a:moveTo>
                  <a:lnTo>
                    <a:pt x="233" y="0"/>
                  </a:lnTo>
                  <a:lnTo>
                    <a:pt x="233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1" name="Freeform 26"/>
            <p:cNvSpPr>
              <a:spLocks/>
            </p:cNvSpPr>
            <p:nvPr/>
          </p:nvSpPr>
          <p:spPr bwMode="auto">
            <a:xfrm>
              <a:off x="7778473" y="2329830"/>
              <a:ext cx="127851" cy="422239"/>
            </a:xfrm>
            <a:custGeom>
              <a:avLst/>
              <a:gdLst>
                <a:gd name="T0" fmla="*/ 73 w 73"/>
                <a:gd name="T1" fmla="*/ 0 h 241"/>
                <a:gd name="T2" fmla="*/ 73 w 73"/>
                <a:gd name="T3" fmla="*/ 241 h 241"/>
                <a:gd name="T4" fmla="*/ 0 w 73"/>
                <a:gd name="T5" fmla="*/ 241 h 241"/>
                <a:gd name="T6" fmla="*/ 73 w 73"/>
                <a:gd name="T7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41">
                  <a:moveTo>
                    <a:pt x="73" y="0"/>
                  </a:moveTo>
                  <a:lnTo>
                    <a:pt x="73" y="241"/>
                  </a:lnTo>
                  <a:lnTo>
                    <a:pt x="0" y="24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7"/>
            <p:cNvSpPr>
              <a:spLocks/>
            </p:cNvSpPr>
            <p:nvPr/>
          </p:nvSpPr>
          <p:spPr bwMode="auto">
            <a:xfrm>
              <a:off x="6648958" y="3582528"/>
              <a:ext cx="408075" cy="2084913"/>
            </a:xfrm>
            <a:custGeom>
              <a:avLst/>
              <a:gdLst>
                <a:gd name="T0" fmla="*/ 233 w 233"/>
                <a:gd name="T1" fmla="*/ 949 h 1190"/>
                <a:gd name="T2" fmla="*/ 233 w 233"/>
                <a:gd name="T3" fmla="*/ 233 h 1190"/>
                <a:gd name="T4" fmla="*/ 0 w 233"/>
                <a:gd name="T5" fmla="*/ 0 h 1190"/>
                <a:gd name="T6" fmla="*/ 0 w 233"/>
                <a:gd name="T7" fmla="*/ 1190 h 1190"/>
                <a:gd name="T8" fmla="*/ 233 w 233"/>
                <a:gd name="T9" fmla="*/ 949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190">
                  <a:moveTo>
                    <a:pt x="233" y="949"/>
                  </a:moveTo>
                  <a:lnTo>
                    <a:pt x="233" y="233"/>
                  </a:lnTo>
                  <a:lnTo>
                    <a:pt x="0" y="0"/>
                  </a:lnTo>
                  <a:lnTo>
                    <a:pt x="0" y="1190"/>
                  </a:lnTo>
                  <a:lnTo>
                    <a:pt x="233" y="94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8"/>
            <p:cNvSpPr>
              <a:spLocks/>
            </p:cNvSpPr>
            <p:nvPr/>
          </p:nvSpPr>
          <p:spPr bwMode="auto">
            <a:xfrm>
              <a:off x="6657581" y="5119057"/>
              <a:ext cx="408075" cy="126146"/>
            </a:xfrm>
            <a:custGeom>
              <a:avLst/>
              <a:gdLst>
                <a:gd name="T0" fmla="*/ 233 w 233"/>
                <a:gd name="T1" fmla="*/ 72 h 72"/>
                <a:gd name="T2" fmla="*/ 0 w 233"/>
                <a:gd name="T3" fmla="*/ 72 h 72"/>
                <a:gd name="T4" fmla="*/ 0 w 233"/>
                <a:gd name="T5" fmla="*/ 0 h 72"/>
                <a:gd name="T6" fmla="*/ 233 w 233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" h="72">
                  <a:moveTo>
                    <a:pt x="23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233" y="72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4981497" y="5245203"/>
              <a:ext cx="2084159" cy="422239"/>
            </a:xfrm>
            <a:custGeom>
              <a:avLst/>
              <a:gdLst>
                <a:gd name="T0" fmla="*/ 0 w 1190"/>
                <a:gd name="T1" fmla="*/ 0 h 241"/>
                <a:gd name="T2" fmla="*/ 242 w 1190"/>
                <a:gd name="T3" fmla="*/ 241 h 241"/>
                <a:gd name="T4" fmla="*/ 957 w 1190"/>
                <a:gd name="T5" fmla="*/ 241 h 241"/>
                <a:gd name="T6" fmla="*/ 1190 w 1190"/>
                <a:gd name="T7" fmla="*/ 0 h 241"/>
                <a:gd name="T8" fmla="*/ 0 w 119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241">
                  <a:moveTo>
                    <a:pt x="0" y="0"/>
                  </a:moveTo>
                  <a:lnTo>
                    <a:pt x="242" y="241"/>
                  </a:lnTo>
                  <a:lnTo>
                    <a:pt x="957" y="241"/>
                  </a:lnTo>
                  <a:lnTo>
                    <a:pt x="11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5405334" y="5245203"/>
              <a:ext cx="126101" cy="422239"/>
            </a:xfrm>
            <a:custGeom>
              <a:avLst/>
              <a:gdLst>
                <a:gd name="T0" fmla="*/ 0 w 72"/>
                <a:gd name="T1" fmla="*/ 241 h 241"/>
                <a:gd name="T2" fmla="*/ 0 w 72"/>
                <a:gd name="T3" fmla="*/ 0 h 241"/>
                <a:gd name="T4" fmla="*/ 72 w 72"/>
                <a:gd name="T5" fmla="*/ 0 h 241"/>
                <a:gd name="T6" fmla="*/ 0 w 72"/>
                <a:gd name="T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241">
                  <a:moveTo>
                    <a:pt x="0" y="241"/>
                  </a:moveTo>
                  <a:lnTo>
                    <a:pt x="0" y="0"/>
                  </a:lnTo>
                  <a:lnTo>
                    <a:pt x="72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4981496" y="3582528"/>
              <a:ext cx="423838" cy="2084913"/>
            </a:xfrm>
            <a:custGeom>
              <a:avLst/>
              <a:gdLst>
                <a:gd name="T0" fmla="*/ 0 w 242"/>
                <a:gd name="T1" fmla="*/ 233 h 1190"/>
                <a:gd name="T2" fmla="*/ 0 w 242"/>
                <a:gd name="T3" fmla="*/ 949 h 1190"/>
                <a:gd name="T4" fmla="*/ 242 w 242"/>
                <a:gd name="T5" fmla="*/ 1190 h 1190"/>
                <a:gd name="T6" fmla="*/ 242 w 242"/>
                <a:gd name="T7" fmla="*/ 0 h 1190"/>
                <a:gd name="T8" fmla="*/ 0 w 242"/>
                <a:gd name="T9" fmla="*/ 233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1190">
                  <a:moveTo>
                    <a:pt x="0" y="233"/>
                  </a:moveTo>
                  <a:lnTo>
                    <a:pt x="0" y="949"/>
                  </a:lnTo>
                  <a:lnTo>
                    <a:pt x="242" y="1190"/>
                  </a:lnTo>
                  <a:lnTo>
                    <a:pt x="242" y="0"/>
                  </a:lnTo>
                  <a:lnTo>
                    <a:pt x="0" y="23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4981496" y="3990751"/>
              <a:ext cx="423838" cy="141914"/>
            </a:xfrm>
            <a:custGeom>
              <a:avLst/>
              <a:gdLst>
                <a:gd name="T0" fmla="*/ 0 w 242"/>
                <a:gd name="T1" fmla="*/ 0 h 81"/>
                <a:gd name="T2" fmla="*/ 242 w 242"/>
                <a:gd name="T3" fmla="*/ 0 h 81"/>
                <a:gd name="T4" fmla="*/ 242 w 242"/>
                <a:gd name="T5" fmla="*/ 81 h 81"/>
                <a:gd name="T6" fmla="*/ 0 w 242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2" h="81">
                  <a:moveTo>
                    <a:pt x="0" y="0"/>
                  </a:moveTo>
                  <a:lnTo>
                    <a:pt x="242" y="0"/>
                  </a:lnTo>
                  <a:lnTo>
                    <a:pt x="242" y="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3"/>
            <p:cNvSpPr>
              <a:spLocks/>
            </p:cNvSpPr>
            <p:nvPr/>
          </p:nvSpPr>
          <p:spPr bwMode="auto">
            <a:xfrm>
              <a:off x="5405334" y="2329829"/>
              <a:ext cx="408075" cy="2084913"/>
            </a:xfrm>
            <a:custGeom>
              <a:avLst/>
              <a:gdLst>
                <a:gd name="T0" fmla="*/ 233 w 233"/>
                <a:gd name="T1" fmla="*/ 956 h 1190"/>
                <a:gd name="T2" fmla="*/ 233 w 233"/>
                <a:gd name="T3" fmla="*/ 241 h 1190"/>
                <a:gd name="T4" fmla="*/ 0 w 233"/>
                <a:gd name="T5" fmla="*/ 0 h 1190"/>
                <a:gd name="T6" fmla="*/ 0 w 233"/>
                <a:gd name="T7" fmla="*/ 1190 h 1190"/>
                <a:gd name="T8" fmla="*/ 233 w 233"/>
                <a:gd name="T9" fmla="*/ 956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190">
                  <a:moveTo>
                    <a:pt x="233" y="956"/>
                  </a:moveTo>
                  <a:lnTo>
                    <a:pt x="233" y="241"/>
                  </a:lnTo>
                  <a:lnTo>
                    <a:pt x="0" y="0"/>
                  </a:lnTo>
                  <a:lnTo>
                    <a:pt x="0" y="1190"/>
                  </a:lnTo>
                  <a:lnTo>
                    <a:pt x="233" y="9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4"/>
            <p:cNvSpPr>
              <a:spLocks/>
            </p:cNvSpPr>
            <p:nvPr/>
          </p:nvSpPr>
          <p:spPr bwMode="auto">
            <a:xfrm>
              <a:off x="5405334" y="3864606"/>
              <a:ext cx="408075" cy="140162"/>
            </a:xfrm>
            <a:custGeom>
              <a:avLst/>
              <a:gdLst>
                <a:gd name="T0" fmla="*/ 233 w 233"/>
                <a:gd name="T1" fmla="*/ 80 h 80"/>
                <a:gd name="T2" fmla="*/ 0 w 233"/>
                <a:gd name="T3" fmla="*/ 80 h 80"/>
                <a:gd name="T4" fmla="*/ 0 w 233"/>
                <a:gd name="T5" fmla="*/ 0 h 80"/>
                <a:gd name="T6" fmla="*/ 233 w 233"/>
                <a:gd name="T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" h="80">
                  <a:moveTo>
                    <a:pt x="233" y="80"/>
                  </a:moveTo>
                  <a:lnTo>
                    <a:pt x="0" y="80"/>
                  </a:lnTo>
                  <a:lnTo>
                    <a:pt x="0" y="0"/>
                  </a:lnTo>
                  <a:lnTo>
                    <a:pt x="233" y="8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4151336" y="4004768"/>
              <a:ext cx="126101" cy="409974"/>
            </a:xfrm>
            <a:custGeom>
              <a:avLst/>
              <a:gdLst>
                <a:gd name="T0" fmla="*/ 0 w 72"/>
                <a:gd name="T1" fmla="*/ 234 h 234"/>
                <a:gd name="T2" fmla="*/ 0 w 72"/>
                <a:gd name="T3" fmla="*/ 0 h 234"/>
                <a:gd name="T4" fmla="*/ 72 w 72"/>
                <a:gd name="T5" fmla="*/ 0 h 234"/>
                <a:gd name="T6" fmla="*/ 0 w 72"/>
                <a:gd name="T7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234">
                  <a:moveTo>
                    <a:pt x="0" y="234"/>
                  </a:moveTo>
                  <a:lnTo>
                    <a:pt x="0" y="0"/>
                  </a:lnTo>
                  <a:lnTo>
                    <a:pt x="72" y="0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3729251" y="2329829"/>
              <a:ext cx="422086" cy="2084913"/>
            </a:xfrm>
            <a:custGeom>
              <a:avLst/>
              <a:gdLst>
                <a:gd name="T0" fmla="*/ 0 w 241"/>
                <a:gd name="T1" fmla="*/ 241 h 1190"/>
                <a:gd name="T2" fmla="*/ 0 w 241"/>
                <a:gd name="T3" fmla="*/ 956 h 1190"/>
                <a:gd name="T4" fmla="*/ 241 w 241"/>
                <a:gd name="T5" fmla="*/ 1190 h 1190"/>
                <a:gd name="T6" fmla="*/ 241 w 241"/>
                <a:gd name="T7" fmla="*/ 0 h 1190"/>
                <a:gd name="T8" fmla="*/ 0 w 241"/>
                <a:gd name="T9" fmla="*/ 241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1190">
                  <a:moveTo>
                    <a:pt x="0" y="241"/>
                  </a:moveTo>
                  <a:lnTo>
                    <a:pt x="0" y="956"/>
                  </a:lnTo>
                  <a:lnTo>
                    <a:pt x="241" y="1190"/>
                  </a:lnTo>
                  <a:lnTo>
                    <a:pt x="241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3729251" y="2752068"/>
              <a:ext cx="422086" cy="126146"/>
            </a:xfrm>
            <a:custGeom>
              <a:avLst/>
              <a:gdLst>
                <a:gd name="T0" fmla="*/ 0 w 241"/>
                <a:gd name="T1" fmla="*/ 0 h 72"/>
                <a:gd name="T2" fmla="*/ 241 w 241"/>
                <a:gd name="T3" fmla="*/ 0 h 72"/>
                <a:gd name="T4" fmla="*/ 241 w 241"/>
                <a:gd name="T5" fmla="*/ 72 h 72"/>
                <a:gd name="T6" fmla="*/ 0 w 241"/>
                <a:gd name="T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" h="72">
                  <a:moveTo>
                    <a:pt x="0" y="0"/>
                  </a:moveTo>
                  <a:lnTo>
                    <a:pt x="241" y="0"/>
                  </a:lnTo>
                  <a:lnTo>
                    <a:pt x="241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398" tIns="45698" rIns="91398" bIns="45698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Rectangle 48"/>
          <p:cNvSpPr/>
          <p:nvPr/>
        </p:nvSpPr>
        <p:spPr>
          <a:xfrm>
            <a:off x="5615775" y="1975118"/>
            <a:ext cx="800034" cy="830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关键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字一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4" name="MH_Text_1"/>
          <p:cNvSpPr/>
          <p:nvPr>
            <p:custDataLst>
              <p:tags r:id="rId1"/>
            </p:custDataLst>
          </p:nvPr>
        </p:nvSpPr>
        <p:spPr>
          <a:xfrm>
            <a:off x="1148169" y="1325573"/>
            <a:ext cx="3284361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MH_Text_1"/>
          <p:cNvSpPr/>
          <p:nvPr>
            <p:custDataLst>
              <p:tags r:id="rId2"/>
            </p:custDataLst>
          </p:nvPr>
        </p:nvSpPr>
        <p:spPr>
          <a:xfrm>
            <a:off x="1165140" y="1747012"/>
            <a:ext cx="3688330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6" name="Rectangle 49"/>
          <p:cNvSpPr/>
          <p:nvPr/>
        </p:nvSpPr>
        <p:spPr>
          <a:xfrm>
            <a:off x="7012219" y="3291066"/>
            <a:ext cx="800034" cy="830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关键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字二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7" name="MH_Text_1"/>
          <p:cNvSpPr/>
          <p:nvPr>
            <p:custDataLst>
              <p:tags r:id="rId3"/>
            </p:custDataLst>
          </p:nvPr>
        </p:nvSpPr>
        <p:spPr>
          <a:xfrm>
            <a:off x="8277804" y="1308187"/>
            <a:ext cx="2495473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 algn="ctr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" name="MH_Text_1"/>
          <p:cNvSpPr/>
          <p:nvPr>
            <p:custDataLst>
              <p:tags r:id="rId4"/>
            </p:custDataLst>
          </p:nvPr>
        </p:nvSpPr>
        <p:spPr>
          <a:xfrm>
            <a:off x="7685174" y="1737443"/>
            <a:ext cx="3688330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9" name="Rectangle 50"/>
          <p:cNvSpPr/>
          <p:nvPr/>
        </p:nvSpPr>
        <p:spPr>
          <a:xfrm>
            <a:off x="5615778" y="4644149"/>
            <a:ext cx="800034" cy="830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关键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字三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0" name="MH_Text_1"/>
          <p:cNvSpPr/>
          <p:nvPr>
            <p:custDataLst>
              <p:tags r:id="rId5"/>
            </p:custDataLst>
          </p:nvPr>
        </p:nvSpPr>
        <p:spPr>
          <a:xfrm>
            <a:off x="8107894" y="4993742"/>
            <a:ext cx="2495473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>
              <a:lnSpc>
                <a:spcPct val="12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MH_Text_1"/>
          <p:cNvSpPr/>
          <p:nvPr>
            <p:custDataLst>
              <p:tags r:id="rId6"/>
            </p:custDataLst>
          </p:nvPr>
        </p:nvSpPr>
        <p:spPr>
          <a:xfrm>
            <a:off x="7432930" y="5344105"/>
            <a:ext cx="3688330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07648" y="3292765"/>
            <a:ext cx="800034" cy="830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关键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字四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3" name="MH_Text_1"/>
          <p:cNvSpPr/>
          <p:nvPr>
            <p:custDataLst>
              <p:tags r:id="rId7"/>
            </p:custDataLst>
          </p:nvPr>
        </p:nvSpPr>
        <p:spPr>
          <a:xfrm>
            <a:off x="812420" y="4872734"/>
            <a:ext cx="3300323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 algn="ctr">
              <a:lnSpc>
                <a:spcPct val="120000"/>
              </a:lnSpc>
              <a:buClr>
                <a:schemeClr val="accent4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MH_Text_1"/>
          <p:cNvSpPr/>
          <p:nvPr>
            <p:custDataLst>
              <p:tags r:id="rId8"/>
            </p:custDataLst>
          </p:nvPr>
        </p:nvSpPr>
        <p:spPr>
          <a:xfrm>
            <a:off x="723478" y="5294151"/>
            <a:ext cx="3688330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algn="ctr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4862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字&#10;&#10;已生成高可信度的说明">
            <a:extLst>
              <a:ext uri="{FF2B5EF4-FFF2-40B4-BE49-F238E27FC236}">
                <a16:creationId xmlns:a16="http://schemas.microsoft.com/office/drawing/2014/main" id="{934044E1-B70C-487C-855B-D1028C9672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14061" r="14909" b="44727"/>
          <a:stretch/>
        </p:blipFill>
        <p:spPr>
          <a:xfrm>
            <a:off x="7841904" y="146908"/>
            <a:ext cx="4134196" cy="1388959"/>
          </a:xfrm>
          <a:prstGeom prst="rect">
            <a:avLst/>
          </a:prstGeom>
        </p:spPr>
      </p:pic>
      <p:pic>
        <p:nvPicPr>
          <p:cNvPr id="6" name="图片 5" descr="图片包含 文字&#10;&#10;已生成高可信度的说明">
            <a:extLst>
              <a:ext uri="{FF2B5EF4-FFF2-40B4-BE49-F238E27FC236}">
                <a16:creationId xmlns:a16="http://schemas.microsoft.com/office/drawing/2014/main" id="{78552345-B55F-4033-AA18-D1B4E2771F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54747" r="14250" b="10788"/>
          <a:stretch/>
        </p:blipFill>
        <p:spPr>
          <a:xfrm>
            <a:off x="2514670" y="3830694"/>
            <a:ext cx="7653712" cy="21504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55CB21-A6CB-4349-AB5A-9F9B769D7433}"/>
              </a:ext>
            </a:extLst>
          </p:cNvPr>
          <p:cNvSpPr txBox="1"/>
          <p:nvPr/>
        </p:nvSpPr>
        <p:spPr>
          <a:xfrm>
            <a:off x="3056473" y="2261034"/>
            <a:ext cx="6079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>
                <a:ln w="25400"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粗宋简体" panose="03000509000000000000" pitchFamily="65" charset="-122"/>
                <a:ea typeface="方正粗宋简体" panose="03000509000000000000" pitchFamily="65" charset="-122"/>
              </a:rPr>
              <a:t>谢谢观看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A8E620-CB78-47C5-AC7C-F343D284A2D3}"/>
              </a:ext>
            </a:extLst>
          </p:cNvPr>
          <p:cNvSpPr txBox="1"/>
          <p:nvPr/>
        </p:nvSpPr>
        <p:spPr>
          <a:xfrm>
            <a:off x="0" y="7014765"/>
            <a:ext cx="196079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PPT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定制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静水流深工作室</a:t>
            </a:r>
            <a:endParaRPr lang="en-US" altLang="zh-CN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QQ:    276060523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电话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18928897164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微信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</a:t>
            </a:r>
            <a:r>
              <a:rPr lang="en-US" altLang="zh-CN" sz="1200" dirty="0" err="1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whishile</a:t>
            </a:r>
            <a:endParaRPr lang="zh-CN" altLang="en-US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963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flas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C68483-70AE-43C8-A014-45C7A7C0A335}"/>
              </a:ext>
            </a:extLst>
          </p:cNvPr>
          <p:cNvSpPr/>
          <p:nvPr/>
        </p:nvSpPr>
        <p:spPr>
          <a:xfrm>
            <a:off x="6096000" y="3339432"/>
            <a:ext cx="4320619" cy="1030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单击此处添加文字阐述，添加简短问题说明文字，具体说明文字在此处。单击此处添加文字阐述，添加简短问题说明文字，具体说明文字在此处。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  <a:p>
            <a:pPr algn="just">
              <a:spcAft>
                <a:spcPts val="600"/>
              </a:spcAft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4DE073-E4C1-4BEF-A2EE-0EDB13F895DC}"/>
              </a:ext>
            </a:extLst>
          </p:cNvPr>
          <p:cNvSpPr/>
          <p:nvPr/>
        </p:nvSpPr>
        <p:spPr>
          <a:xfrm>
            <a:off x="5088690" y="2482420"/>
            <a:ext cx="6335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请插入标题内容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251794-EAD3-434E-BD10-792D47CD59FD}"/>
              </a:ext>
            </a:extLst>
          </p:cNvPr>
          <p:cNvGrpSpPr/>
          <p:nvPr/>
        </p:nvGrpSpPr>
        <p:grpSpPr>
          <a:xfrm>
            <a:off x="2889732" y="2531685"/>
            <a:ext cx="2887139" cy="923330"/>
            <a:chOff x="2889732" y="2531685"/>
            <a:chExt cx="2887139" cy="9233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51E1BB-F16A-4C4F-A3BB-81D45B43A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431" y="2531685"/>
              <a:ext cx="2564092" cy="897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8555" tIns="34277" rIns="68555" bIns="34277"/>
            <a:lstStyle/>
            <a:p>
              <a:endParaRPr lang="zh-CN" altLang="en-US" kern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087B0CA-F55B-43B3-853A-971908F6BBEF}"/>
                </a:ext>
              </a:extLst>
            </p:cNvPr>
            <p:cNvSpPr txBox="1"/>
            <p:nvPr/>
          </p:nvSpPr>
          <p:spPr>
            <a:xfrm>
              <a:off x="2889732" y="2531685"/>
              <a:ext cx="288713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sz="5400" dirty="0">
                  <a:solidFill>
                    <a:srgbClr val="C0000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rPr>
                <a:t>第一章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668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flas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1343778" y="2492320"/>
            <a:ext cx="9402227" cy="2257740"/>
            <a:chOff x="1393799" y="2618534"/>
            <a:chExt cx="9404403" cy="2258263"/>
          </a:xfrm>
        </p:grpSpPr>
        <p:grpSp>
          <p:nvGrpSpPr>
            <p:cNvPr id="52" name="组合 51"/>
            <p:cNvGrpSpPr/>
            <p:nvPr/>
          </p:nvGrpSpPr>
          <p:grpSpPr>
            <a:xfrm>
              <a:off x="1393799" y="2618534"/>
              <a:ext cx="9404403" cy="2258263"/>
              <a:chOff x="1393799" y="2618534"/>
              <a:chExt cx="9404403" cy="2258263"/>
            </a:xfrm>
          </p:grpSpPr>
          <p:sp>
            <p:nvSpPr>
              <p:cNvPr id="54" name="Freeform 22"/>
              <p:cNvSpPr>
                <a:spLocks/>
              </p:cNvSpPr>
              <p:nvPr/>
            </p:nvSpPr>
            <p:spPr bwMode="auto">
              <a:xfrm rot="16200000">
                <a:off x="10721672" y="3676154"/>
                <a:ext cx="77785" cy="75275"/>
              </a:xfrm>
              <a:custGeom>
                <a:avLst/>
                <a:gdLst>
                  <a:gd name="T0" fmla="*/ 7 w 31"/>
                  <a:gd name="T1" fmla="*/ 30 h 30"/>
                  <a:gd name="T2" fmla="*/ 0 w 31"/>
                  <a:gd name="T3" fmla="*/ 23 h 30"/>
                  <a:gd name="T4" fmla="*/ 24 w 31"/>
                  <a:gd name="T5" fmla="*/ 0 h 30"/>
                  <a:gd name="T6" fmla="*/ 31 w 31"/>
                  <a:gd name="T7" fmla="*/ 7 h 30"/>
                  <a:gd name="T8" fmla="*/ 7 w 31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0">
                    <a:moveTo>
                      <a:pt x="7" y="30"/>
                    </a:moveTo>
                    <a:lnTo>
                      <a:pt x="0" y="23"/>
                    </a:lnTo>
                    <a:lnTo>
                      <a:pt x="24" y="0"/>
                    </a:lnTo>
                    <a:lnTo>
                      <a:pt x="31" y="7"/>
                    </a:lnTo>
                    <a:lnTo>
                      <a:pt x="7" y="3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3"/>
              <p:cNvSpPr>
                <a:spLocks noEditPoints="1"/>
              </p:cNvSpPr>
              <p:nvPr/>
            </p:nvSpPr>
            <p:spPr bwMode="auto">
              <a:xfrm rot="16200000">
                <a:off x="9137126" y="2089097"/>
                <a:ext cx="961016" cy="2019890"/>
              </a:xfrm>
              <a:custGeom>
                <a:avLst/>
                <a:gdLst>
                  <a:gd name="T0" fmla="*/ 3 w 161"/>
                  <a:gd name="T1" fmla="*/ 340 h 340"/>
                  <a:gd name="T2" fmla="*/ 0 w 161"/>
                  <a:gd name="T3" fmla="*/ 337 h 340"/>
                  <a:gd name="T4" fmla="*/ 19 w 161"/>
                  <a:gd name="T5" fmla="*/ 317 h 340"/>
                  <a:gd name="T6" fmla="*/ 22 w 161"/>
                  <a:gd name="T7" fmla="*/ 320 h 340"/>
                  <a:gd name="T8" fmla="*/ 3 w 161"/>
                  <a:gd name="T9" fmla="*/ 340 h 340"/>
                  <a:gd name="T10" fmla="*/ 42 w 161"/>
                  <a:gd name="T11" fmla="*/ 301 h 340"/>
                  <a:gd name="T12" fmla="*/ 39 w 161"/>
                  <a:gd name="T13" fmla="*/ 298 h 340"/>
                  <a:gd name="T14" fmla="*/ 58 w 161"/>
                  <a:gd name="T15" fmla="*/ 279 h 340"/>
                  <a:gd name="T16" fmla="*/ 61 w 161"/>
                  <a:gd name="T17" fmla="*/ 282 h 340"/>
                  <a:gd name="T18" fmla="*/ 42 w 161"/>
                  <a:gd name="T19" fmla="*/ 301 h 340"/>
                  <a:gd name="T20" fmla="*/ 80 w 161"/>
                  <a:gd name="T21" fmla="*/ 262 h 340"/>
                  <a:gd name="T22" fmla="*/ 77 w 161"/>
                  <a:gd name="T23" fmla="*/ 259 h 340"/>
                  <a:gd name="T24" fmla="*/ 97 w 161"/>
                  <a:gd name="T25" fmla="*/ 240 h 340"/>
                  <a:gd name="T26" fmla="*/ 100 w 161"/>
                  <a:gd name="T27" fmla="*/ 243 h 340"/>
                  <a:gd name="T28" fmla="*/ 80 w 161"/>
                  <a:gd name="T29" fmla="*/ 262 h 340"/>
                  <a:gd name="T30" fmla="*/ 119 w 161"/>
                  <a:gd name="T31" fmla="*/ 224 h 340"/>
                  <a:gd name="T32" fmla="*/ 116 w 161"/>
                  <a:gd name="T33" fmla="*/ 221 h 340"/>
                  <a:gd name="T34" fmla="*/ 135 w 161"/>
                  <a:gd name="T35" fmla="*/ 201 h 340"/>
                  <a:gd name="T36" fmla="*/ 138 w 161"/>
                  <a:gd name="T37" fmla="*/ 204 h 340"/>
                  <a:gd name="T38" fmla="*/ 119 w 161"/>
                  <a:gd name="T39" fmla="*/ 224 h 340"/>
                  <a:gd name="T40" fmla="*/ 157 w 161"/>
                  <a:gd name="T41" fmla="*/ 184 h 340"/>
                  <a:gd name="T42" fmla="*/ 153 w 161"/>
                  <a:gd name="T43" fmla="*/ 182 h 340"/>
                  <a:gd name="T44" fmla="*/ 156 w 161"/>
                  <a:gd name="T45" fmla="*/ 170 h 340"/>
                  <a:gd name="T46" fmla="*/ 153 w 161"/>
                  <a:gd name="T47" fmla="*/ 158 h 340"/>
                  <a:gd name="T48" fmla="*/ 157 w 161"/>
                  <a:gd name="T49" fmla="*/ 156 h 340"/>
                  <a:gd name="T50" fmla="*/ 161 w 161"/>
                  <a:gd name="T51" fmla="*/ 170 h 340"/>
                  <a:gd name="T52" fmla="*/ 157 w 161"/>
                  <a:gd name="T53" fmla="*/ 184 h 340"/>
                  <a:gd name="T54" fmla="*/ 135 w 161"/>
                  <a:gd name="T55" fmla="*/ 138 h 340"/>
                  <a:gd name="T56" fmla="*/ 116 w 161"/>
                  <a:gd name="T57" fmla="*/ 119 h 340"/>
                  <a:gd name="T58" fmla="*/ 119 w 161"/>
                  <a:gd name="T59" fmla="*/ 116 h 340"/>
                  <a:gd name="T60" fmla="*/ 138 w 161"/>
                  <a:gd name="T61" fmla="*/ 135 h 340"/>
                  <a:gd name="T62" fmla="*/ 135 w 161"/>
                  <a:gd name="T63" fmla="*/ 138 h 340"/>
                  <a:gd name="T64" fmla="*/ 97 w 161"/>
                  <a:gd name="T65" fmla="*/ 100 h 340"/>
                  <a:gd name="T66" fmla="*/ 77 w 161"/>
                  <a:gd name="T67" fmla="*/ 80 h 340"/>
                  <a:gd name="T68" fmla="*/ 80 w 161"/>
                  <a:gd name="T69" fmla="*/ 77 h 340"/>
                  <a:gd name="T70" fmla="*/ 100 w 161"/>
                  <a:gd name="T71" fmla="*/ 97 h 340"/>
                  <a:gd name="T72" fmla="*/ 97 w 161"/>
                  <a:gd name="T73" fmla="*/ 100 h 340"/>
                  <a:gd name="T74" fmla="*/ 58 w 161"/>
                  <a:gd name="T75" fmla="*/ 61 h 340"/>
                  <a:gd name="T76" fmla="*/ 39 w 161"/>
                  <a:gd name="T77" fmla="*/ 42 h 340"/>
                  <a:gd name="T78" fmla="*/ 42 w 161"/>
                  <a:gd name="T79" fmla="*/ 39 h 340"/>
                  <a:gd name="T80" fmla="*/ 61 w 161"/>
                  <a:gd name="T81" fmla="*/ 58 h 340"/>
                  <a:gd name="T82" fmla="*/ 58 w 161"/>
                  <a:gd name="T83" fmla="*/ 61 h 340"/>
                  <a:gd name="T84" fmla="*/ 19 w 161"/>
                  <a:gd name="T85" fmla="*/ 22 h 340"/>
                  <a:gd name="T86" fmla="*/ 0 w 161"/>
                  <a:gd name="T87" fmla="*/ 3 h 340"/>
                  <a:gd name="T88" fmla="*/ 3 w 161"/>
                  <a:gd name="T89" fmla="*/ 0 h 340"/>
                  <a:gd name="T90" fmla="*/ 22 w 161"/>
                  <a:gd name="T91" fmla="*/ 19 h 340"/>
                  <a:gd name="T92" fmla="*/ 19 w 161"/>
                  <a:gd name="T93" fmla="*/ 2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1" h="340">
                    <a:moveTo>
                      <a:pt x="3" y="340"/>
                    </a:moveTo>
                    <a:cubicBezTo>
                      <a:pt x="0" y="337"/>
                      <a:pt x="0" y="337"/>
                      <a:pt x="0" y="337"/>
                    </a:cubicBezTo>
                    <a:cubicBezTo>
                      <a:pt x="19" y="317"/>
                      <a:pt x="19" y="317"/>
                      <a:pt x="19" y="317"/>
                    </a:cubicBezTo>
                    <a:cubicBezTo>
                      <a:pt x="22" y="320"/>
                      <a:pt x="22" y="320"/>
                      <a:pt x="22" y="320"/>
                    </a:cubicBezTo>
                    <a:lnTo>
                      <a:pt x="3" y="340"/>
                    </a:lnTo>
                    <a:close/>
                    <a:moveTo>
                      <a:pt x="42" y="301"/>
                    </a:moveTo>
                    <a:cubicBezTo>
                      <a:pt x="39" y="298"/>
                      <a:pt x="39" y="298"/>
                      <a:pt x="39" y="298"/>
                    </a:cubicBezTo>
                    <a:cubicBezTo>
                      <a:pt x="58" y="279"/>
                      <a:pt x="58" y="279"/>
                      <a:pt x="58" y="279"/>
                    </a:cubicBezTo>
                    <a:cubicBezTo>
                      <a:pt x="61" y="282"/>
                      <a:pt x="61" y="282"/>
                      <a:pt x="61" y="282"/>
                    </a:cubicBezTo>
                    <a:lnTo>
                      <a:pt x="42" y="301"/>
                    </a:lnTo>
                    <a:close/>
                    <a:moveTo>
                      <a:pt x="80" y="262"/>
                    </a:moveTo>
                    <a:cubicBezTo>
                      <a:pt x="77" y="259"/>
                      <a:pt x="77" y="259"/>
                      <a:pt x="77" y="259"/>
                    </a:cubicBezTo>
                    <a:cubicBezTo>
                      <a:pt x="97" y="240"/>
                      <a:pt x="97" y="240"/>
                      <a:pt x="97" y="240"/>
                    </a:cubicBezTo>
                    <a:cubicBezTo>
                      <a:pt x="100" y="243"/>
                      <a:pt x="100" y="243"/>
                      <a:pt x="100" y="243"/>
                    </a:cubicBezTo>
                    <a:lnTo>
                      <a:pt x="80" y="262"/>
                    </a:lnTo>
                    <a:close/>
                    <a:moveTo>
                      <a:pt x="119" y="224"/>
                    </a:moveTo>
                    <a:cubicBezTo>
                      <a:pt x="116" y="221"/>
                      <a:pt x="116" y="221"/>
                      <a:pt x="116" y="221"/>
                    </a:cubicBezTo>
                    <a:cubicBezTo>
                      <a:pt x="135" y="201"/>
                      <a:pt x="135" y="201"/>
                      <a:pt x="135" y="201"/>
                    </a:cubicBezTo>
                    <a:cubicBezTo>
                      <a:pt x="138" y="204"/>
                      <a:pt x="138" y="204"/>
                      <a:pt x="138" y="204"/>
                    </a:cubicBezTo>
                    <a:lnTo>
                      <a:pt x="119" y="224"/>
                    </a:lnTo>
                    <a:close/>
                    <a:moveTo>
                      <a:pt x="157" y="184"/>
                    </a:moveTo>
                    <a:cubicBezTo>
                      <a:pt x="153" y="182"/>
                      <a:pt x="153" y="182"/>
                      <a:pt x="153" y="182"/>
                    </a:cubicBezTo>
                    <a:cubicBezTo>
                      <a:pt x="155" y="178"/>
                      <a:pt x="156" y="174"/>
                      <a:pt x="156" y="170"/>
                    </a:cubicBezTo>
                    <a:cubicBezTo>
                      <a:pt x="156" y="166"/>
                      <a:pt x="155" y="161"/>
                      <a:pt x="153" y="158"/>
                    </a:cubicBezTo>
                    <a:cubicBezTo>
                      <a:pt x="157" y="156"/>
                      <a:pt x="157" y="156"/>
                      <a:pt x="157" y="156"/>
                    </a:cubicBezTo>
                    <a:cubicBezTo>
                      <a:pt x="159" y="160"/>
                      <a:pt x="161" y="165"/>
                      <a:pt x="161" y="170"/>
                    </a:cubicBezTo>
                    <a:cubicBezTo>
                      <a:pt x="161" y="175"/>
                      <a:pt x="159" y="180"/>
                      <a:pt x="157" y="184"/>
                    </a:cubicBezTo>
                    <a:close/>
                    <a:moveTo>
                      <a:pt x="135" y="138"/>
                    </a:moveTo>
                    <a:cubicBezTo>
                      <a:pt x="116" y="119"/>
                      <a:pt x="116" y="119"/>
                      <a:pt x="116" y="119"/>
                    </a:cubicBezTo>
                    <a:cubicBezTo>
                      <a:pt x="119" y="116"/>
                      <a:pt x="119" y="116"/>
                      <a:pt x="119" y="116"/>
                    </a:cubicBezTo>
                    <a:cubicBezTo>
                      <a:pt x="138" y="135"/>
                      <a:pt x="138" y="135"/>
                      <a:pt x="138" y="135"/>
                    </a:cubicBezTo>
                    <a:lnTo>
                      <a:pt x="135" y="138"/>
                    </a:lnTo>
                    <a:close/>
                    <a:moveTo>
                      <a:pt x="97" y="100"/>
                    </a:moveTo>
                    <a:cubicBezTo>
                      <a:pt x="77" y="80"/>
                      <a:pt x="77" y="80"/>
                      <a:pt x="77" y="80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100" y="97"/>
                      <a:pt x="100" y="97"/>
                      <a:pt x="100" y="97"/>
                    </a:cubicBezTo>
                    <a:lnTo>
                      <a:pt x="97" y="100"/>
                    </a:lnTo>
                    <a:close/>
                    <a:moveTo>
                      <a:pt x="58" y="61"/>
                    </a:moveTo>
                    <a:cubicBezTo>
                      <a:pt x="39" y="42"/>
                      <a:pt x="39" y="42"/>
                      <a:pt x="39" y="42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58" y="61"/>
                    </a:lnTo>
                    <a:close/>
                    <a:moveTo>
                      <a:pt x="19" y="2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2" y="19"/>
                      <a:pt x="22" y="19"/>
                      <a:pt x="22" y="19"/>
                    </a:cubicBezTo>
                    <a:lnTo>
                      <a:pt x="19" y="2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4"/>
              <p:cNvSpPr>
                <a:spLocks/>
              </p:cNvSpPr>
              <p:nvPr/>
            </p:nvSpPr>
            <p:spPr bwMode="auto">
              <a:xfrm rot="16200000">
                <a:off x="8375590" y="3676154"/>
                <a:ext cx="138006" cy="135496"/>
              </a:xfrm>
              <a:custGeom>
                <a:avLst/>
                <a:gdLst>
                  <a:gd name="T0" fmla="*/ 48 w 55"/>
                  <a:gd name="T1" fmla="*/ 54 h 54"/>
                  <a:gd name="T2" fmla="*/ 0 w 55"/>
                  <a:gd name="T3" fmla="*/ 7 h 54"/>
                  <a:gd name="T4" fmla="*/ 7 w 55"/>
                  <a:gd name="T5" fmla="*/ 0 h 54"/>
                  <a:gd name="T6" fmla="*/ 55 w 55"/>
                  <a:gd name="T7" fmla="*/ 47 h 54"/>
                  <a:gd name="T8" fmla="*/ 48 w 55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4">
                    <a:moveTo>
                      <a:pt x="48" y="54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55" y="47"/>
                    </a:lnTo>
                    <a:lnTo>
                      <a:pt x="48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25"/>
              <p:cNvSpPr>
                <a:spLocks noEditPoints="1"/>
              </p:cNvSpPr>
              <p:nvPr/>
            </p:nvSpPr>
            <p:spPr bwMode="auto">
              <a:xfrm rot="16200000">
                <a:off x="6788535" y="3388854"/>
                <a:ext cx="963525" cy="2012362"/>
              </a:xfrm>
              <a:custGeom>
                <a:avLst/>
                <a:gdLst>
                  <a:gd name="T0" fmla="*/ 158 w 161"/>
                  <a:gd name="T1" fmla="*/ 339 h 339"/>
                  <a:gd name="T2" fmla="*/ 139 w 161"/>
                  <a:gd name="T3" fmla="*/ 320 h 339"/>
                  <a:gd name="T4" fmla="*/ 142 w 161"/>
                  <a:gd name="T5" fmla="*/ 317 h 339"/>
                  <a:gd name="T6" fmla="*/ 161 w 161"/>
                  <a:gd name="T7" fmla="*/ 336 h 339"/>
                  <a:gd name="T8" fmla="*/ 158 w 161"/>
                  <a:gd name="T9" fmla="*/ 339 h 339"/>
                  <a:gd name="T10" fmla="*/ 120 w 161"/>
                  <a:gd name="T11" fmla="*/ 301 h 339"/>
                  <a:gd name="T12" fmla="*/ 100 w 161"/>
                  <a:gd name="T13" fmla="*/ 281 h 339"/>
                  <a:gd name="T14" fmla="*/ 103 w 161"/>
                  <a:gd name="T15" fmla="*/ 278 h 339"/>
                  <a:gd name="T16" fmla="*/ 123 w 161"/>
                  <a:gd name="T17" fmla="*/ 298 h 339"/>
                  <a:gd name="T18" fmla="*/ 120 w 161"/>
                  <a:gd name="T19" fmla="*/ 301 h 339"/>
                  <a:gd name="T20" fmla="*/ 81 w 161"/>
                  <a:gd name="T21" fmla="*/ 262 h 339"/>
                  <a:gd name="T22" fmla="*/ 62 w 161"/>
                  <a:gd name="T23" fmla="*/ 243 h 339"/>
                  <a:gd name="T24" fmla="*/ 65 w 161"/>
                  <a:gd name="T25" fmla="*/ 240 h 339"/>
                  <a:gd name="T26" fmla="*/ 84 w 161"/>
                  <a:gd name="T27" fmla="*/ 259 h 339"/>
                  <a:gd name="T28" fmla="*/ 81 w 161"/>
                  <a:gd name="T29" fmla="*/ 262 h 339"/>
                  <a:gd name="T30" fmla="*/ 42 w 161"/>
                  <a:gd name="T31" fmla="*/ 223 h 339"/>
                  <a:gd name="T32" fmla="*/ 23 w 161"/>
                  <a:gd name="T33" fmla="*/ 204 h 339"/>
                  <a:gd name="T34" fmla="*/ 26 w 161"/>
                  <a:gd name="T35" fmla="*/ 201 h 339"/>
                  <a:gd name="T36" fmla="*/ 45 w 161"/>
                  <a:gd name="T37" fmla="*/ 220 h 339"/>
                  <a:gd name="T38" fmla="*/ 42 w 161"/>
                  <a:gd name="T39" fmla="*/ 223 h 339"/>
                  <a:gd name="T40" fmla="*/ 4 w 161"/>
                  <a:gd name="T41" fmla="*/ 184 h 339"/>
                  <a:gd name="T42" fmla="*/ 0 w 161"/>
                  <a:gd name="T43" fmla="*/ 169 h 339"/>
                  <a:gd name="T44" fmla="*/ 4 w 161"/>
                  <a:gd name="T45" fmla="*/ 155 h 339"/>
                  <a:gd name="T46" fmla="*/ 8 w 161"/>
                  <a:gd name="T47" fmla="*/ 157 h 339"/>
                  <a:gd name="T48" fmla="*/ 5 w 161"/>
                  <a:gd name="T49" fmla="*/ 169 h 339"/>
                  <a:gd name="T50" fmla="*/ 8 w 161"/>
                  <a:gd name="T51" fmla="*/ 181 h 339"/>
                  <a:gd name="T52" fmla="*/ 4 w 161"/>
                  <a:gd name="T53" fmla="*/ 184 h 339"/>
                  <a:gd name="T54" fmla="*/ 26 w 161"/>
                  <a:gd name="T55" fmla="*/ 138 h 339"/>
                  <a:gd name="T56" fmla="*/ 23 w 161"/>
                  <a:gd name="T57" fmla="*/ 135 h 339"/>
                  <a:gd name="T58" fmla="*/ 42 w 161"/>
                  <a:gd name="T59" fmla="*/ 115 h 339"/>
                  <a:gd name="T60" fmla="*/ 45 w 161"/>
                  <a:gd name="T61" fmla="*/ 118 h 339"/>
                  <a:gd name="T62" fmla="*/ 26 w 161"/>
                  <a:gd name="T63" fmla="*/ 138 h 339"/>
                  <a:gd name="T64" fmla="*/ 65 w 161"/>
                  <a:gd name="T65" fmla="*/ 99 h 339"/>
                  <a:gd name="T66" fmla="*/ 62 w 161"/>
                  <a:gd name="T67" fmla="*/ 96 h 339"/>
                  <a:gd name="T68" fmla="*/ 81 w 161"/>
                  <a:gd name="T69" fmla="*/ 77 h 339"/>
                  <a:gd name="T70" fmla="*/ 84 w 161"/>
                  <a:gd name="T71" fmla="*/ 80 h 339"/>
                  <a:gd name="T72" fmla="*/ 65 w 161"/>
                  <a:gd name="T73" fmla="*/ 99 h 339"/>
                  <a:gd name="T74" fmla="*/ 103 w 161"/>
                  <a:gd name="T75" fmla="*/ 61 h 339"/>
                  <a:gd name="T76" fmla="*/ 100 w 161"/>
                  <a:gd name="T77" fmla="*/ 58 h 339"/>
                  <a:gd name="T78" fmla="*/ 120 w 161"/>
                  <a:gd name="T79" fmla="*/ 38 h 339"/>
                  <a:gd name="T80" fmla="*/ 123 w 161"/>
                  <a:gd name="T81" fmla="*/ 41 h 339"/>
                  <a:gd name="T82" fmla="*/ 103 w 161"/>
                  <a:gd name="T83" fmla="*/ 61 h 339"/>
                  <a:gd name="T84" fmla="*/ 142 w 161"/>
                  <a:gd name="T85" fmla="*/ 22 h 339"/>
                  <a:gd name="T86" fmla="*/ 139 w 161"/>
                  <a:gd name="T87" fmla="*/ 19 h 339"/>
                  <a:gd name="T88" fmla="*/ 158 w 161"/>
                  <a:gd name="T89" fmla="*/ 0 h 339"/>
                  <a:gd name="T90" fmla="*/ 161 w 161"/>
                  <a:gd name="T91" fmla="*/ 3 h 339"/>
                  <a:gd name="T92" fmla="*/ 142 w 161"/>
                  <a:gd name="T93" fmla="*/ 22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1" h="339">
                    <a:moveTo>
                      <a:pt x="158" y="339"/>
                    </a:moveTo>
                    <a:cubicBezTo>
                      <a:pt x="139" y="320"/>
                      <a:pt x="139" y="320"/>
                      <a:pt x="139" y="320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61" y="336"/>
                      <a:pt x="161" y="336"/>
                      <a:pt x="161" y="336"/>
                    </a:cubicBezTo>
                    <a:lnTo>
                      <a:pt x="158" y="339"/>
                    </a:lnTo>
                    <a:close/>
                    <a:moveTo>
                      <a:pt x="120" y="301"/>
                    </a:moveTo>
                    <a:cubicBezTo>
                      <a:pt x="100" y="281"/>
                      <a:pt x="100" y="281"/>
                      <a:pt x="100" y="281"/>
                    </a:cubicBezTo>
                    <a:cubicBezTo>
                      <a:pt x="103" y="278"/>
                      <a:pt x="103" y="278"/>
                      <a:pt x="103" y="278"/>
                    </a:cubicBezTo>
                    <a:cubicBezTo>
                      <a:pt x="123" y="298"/>
                      <a:pt x="123" y="298"/>
                      <a:pt x="123" y="298"/>
                    </a:cubicBezTo>
                    <a:lnTo>
                      <a:pt x="120" y="301"/>
                    </a:lnTo>
                    <a:close/>
                    <a:moveTo>
                      <a:pt x="81" y="262"/>
                    </a:moveTo>
                    <a:cubicBezTo>
                      <a:pt x="62" y="243"/>
                      <a:pt x="62" y="243"/>
                      <a:pt x="62" y="243"/>
                    </a:cubicBezTo>
                    <a:cubicBezTo>
                      <a:pt x="65" y="240"/>
                      <a:pt x="65" y="240"/>
                      <a:pt x="65" y="240"/>
                    </a:cubicBezTo>
                    <a:cubicBezTo>
                      <a:pt x="84" y="259"/>
                      <a:pt x="84" y="259"/>
                      <a:pt x="84" y="259"/>
                    </a:cubicBezTo>
                    <a:lnTo>
                      <a:pt x="81" y="262"/>
                    </a:lnTo>
                    <a:close/>
                    <a:moveTo>
                      <a:pt x="42" y="223"/>
                    </a:moveTo>
                    <a:cubicBezTo>
                      <a:pt x="23" y="204"/>
                      <a:pt x="23" y="204"/>
                      <a:pt x="23" y="204"/>
                    </a:cubicBezTo>
                    <a:cubicBezTo>
                      <a:pt x="26" y="201"/>
                      <a:pt x="26" y="201"/>
                      <a:pt x="26" y="201"/>
                    </a:cubicBezTo>
                    <a:cubicBezTo>
                      <a:pt x="45" y="220"/>
                      <a:pt x="45" y="220"/>
                      <a:pt x="45" y="220"/>
                    </a:cubicBezTo>
                    <a:lnTo>
                      <a:pt x="42" y="223"/>
                    </a:lnTo>
                    <a:close/>
                    <a:moveTo>
                      <a:pt x="4" y="184"/>
                    </a:moveTo>
                    <a:cubicBezTo>
                      <a:pt x="2" y="179"/>
                      <a:pt x="0" y="174"/>
                      <a:pt x="0" y="169"/>
                    </a:cubicBezTo>
                    <a:cubicBezTo>
                      <a:pt x="0" y="164"/>
                      <a:pt x="2" y="160"/>
                      <a:pt x="4" y="155"/>
                    </a:cubicBezTo>
                    <a:cubicBezTo>
                      <a:pt x="8" y="157"/>
                      <a:pt x="8" y="157"/>
                      <a:pt x="8" y="157"/>
                    </a:cubicBezTo>
                    <a:cubicBezTo>
                      <a:pt x="6" y="161"/>
                      <a:pt x="5" y="165"/>
                      <a:pt x="5" y="169"/>
                    </a:cubicBezTo>
                    <a:cubicBezTo>
                      <a:pt x="5" y="174"/>
                      <a:pt x="6" y="178"/>
                      <a:pt x="8" y="181"/>
                    </a:cubicBezTo>
                    <a:lnTo>
                      <a:pt x="4" y="184"/>
                    </a:lnTo>
                    <a:close/>
                    <a:moveTo>
                      <a:pt x="26" y="138"/>
                    </a:moveTo>
                    <a:cubicBezTo>
                      <a:pt x="23" y="135"/>
                      <a:pt x="23" y="135"/>
                      <a:pt x="23" y="135"/>
                    </a:cubicBezTo>
                    <a:cubicBezTo>
                      <a:pt x="42" y="115"/>
                      <a:pt x="42" y="115"/>
                      <a:pt x="42" y="115"/>
                    </a:cubicBezTo>
                    <a:cubicBezTo>
                      <a:pt x="45" y="118"/>
                      <a:pt x="45" y="118"/>
                      <a:pt x="45" y="118"/>
                    </a:cubicBezTo>
                    <a:lnTo>
                      <a:pt x="26" y="138"/>
                    </a:lnTo>
                    <a:close/>
                    <a:moveTo>
                      <a:pt x="65" y="99"/>
                    </a:moveTo>
                    <a:cubicBezTo>
                      <a:pt x="62" y="96"/>
                      <a:pt x="62" y="96"/>
                      <a:pt x="62" y="96"/>
                    </a:cubicBezTo>
                    <a:cubicBezTo>
                      <a:pt x="81" y="77"/>
                      <a:pt x="81" y="77"/>
                      <a:pt x="81" y="77"/>
                    </a:cubicBezTo>
                    <a:cubicBezTo>
                      <a:pt x="84" y="80"/>
                      <a:pt x="84" y="80"/>
                      <a:pt x="84" y="80"/>
                    </a:cubicBezTo>
                    <a:lnTo>
                      <a:pt x="65" y="99"/>
                    </a:lnTo>
                    <a:close/>
                    <a:moveTo>
                      <a:pt x="103" y="61"/>
                    </a:moveTo>
                    <a:cubicBezTo>
                      <a:pt x="100" y="58"/>
                      <a:pt x="100" y="58"/>
                      <a:pt x="100" y="58"/>
                    </a:cubicBezTo>
                    <a:cubicBezTo>
                      <a:pt x="120" y="38"/>
                      <a:pt x="120" y="38"/>
                      <a:pt x="120" y="38"/>
                    </a:cubicBezTo>
                    <a:cubicBezTo>
                      <a:pt x="123" y="41"/>
                      <a:pt x="123" y="41"/>
                      <a:pt x="123" y="41"/>
                    </a:cubicBezTo>
                    <a:lnTo>
                      <a:pt x="103" y="61"/>
                    </a:lnTo>
                    <a:close/>
                    <a:moveTo>
                      <a:pt x="142" y="22"/>
                    </a:moveTo>
                    <a:cubicBezTo>
                      <a:pt x="139" y="19"/>
                      <a:pt x="139" y="19"/>
                      <a:pt x="139" y="19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1" y="3"/>
                      <a:pt x="161" y="3"/>
                      <a:pt x="161" y="3"/>
                    </a:cubicBezTo>
                    <a:lnTo>
                      <a:pt x="142" y="2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7"/>
              <p:cNvSpPr>
                <a:spLocks noEditPoints="1"/>
              </p:cNvSpPr>
              <p:nvPr/>
            </p:nvSpPr>
            <p:spPr bwMode="auto">
              <a:xfrm rot="16200000">
                <a:off x="4441196" y="2090352"/>
                <a:ext cx="961016" cy="2017380"/>
              </a:xfrm>
              <a:custGeom>
                <a:avLst/>
                <a:gdLst>
                  <a:gd name="T0" fmla="*/ 3 w 161"/>
                  <a:gd name="T1" fmla="*/ 340 h 340"/>
                  <a:gd name="T2" fmla="*/ 0 w 161"/>
                  <a:gd name="T3" fmla="*/ 337 h 340"/>
                  <a:gd name="T4" fmla="*/ 19 w 161"/>
                  <a:gd name="T5" fmla="*/ 318 h 340"/>
                  <a:gd name="T6" fmla="*/ 22 w 161"/>
                  <a:gd name="T7" fmla="*/ 321 h 340"/>
                  <a:gd name="T8" fmla="*/ 3 w 161"/>
                  <a:gd name="T9" fmla="*/ 340 h 340"/>
                  <a:gd name="T10" fmla="*/ 42 w 161"/>
                  <a:gd name="T11" fmla="*/ 301 h 340"/>
                  <a:gd name="T12" fmla="*/ 39 w 161"/>
                  <a:gd name="T13" fmla="*/ 298 h 340"/>
                  <a:gd name="T14" fmla="*/ 58 w 161"/>
                  <a:gd name="T15" fmla="*/ 279 h 340"/>
                  <a:gd name="T16" fmla="*/ 61 w 161"/>
                  <a:gd name="T17" fmla="*/ 282 h 340"/>
                  <a:gd name="T18" fmla="*/ 42 w 161"/>
                  <a:gd name="T19" fmla="*/ 301 h 340"/>
                  <a:gd name="T20" fmla="*/ 80 w 161"/>
                  <a:gd name="T21" fmla="*/ 263 h 340"/>
                  <a:gd name="T22" fmla="*/ 77 w 161"/>
                  <a:gd name="T23" fmla="*/ 260 h 340"/>
                  <a:gd name="T24" fmla="*/ 97 w 161"/>
                  <a:gd name="T25" fmla="*/ 240 h 340"/>
                  <a:gd name="T26" fmla="*/ 100 w 161"/>
                  <a:gd name="T27" fmla="*/ 243 h 340"/>
                  <a:gd name="T28" fmla="*/ 80 w 161"/>
                  <a:gd name="T29" fmla="*/ 263 h 340"/>
                  <a:gd name="T30" fmla="*/ 119 w 161"/>
                  <a:gd name="T31" fmla="*/ 224 h 340"/>
                  <a:gd name="T32" fmla="*/ 116 w 161"/>
                  <a:gd name="T33" fmla="*/ 221 h 340"/>
                  <a:gd name="T34" fmla="*/ 135 w 161"/>
                  <a:gd name="T35" fmla="*/ 202 h 340"/>
                  <a:gd name="T36" fmla="*/ 138 w 161"/>
                  <a:gd name="T37" fmla="*/ 205 h 340"/>
                  <a:gd name="T38" fmla="*/ 119 w 161"/>
                  <a:gd name="T39" fmla="*/ 224 h 340"/>
                  <a:gd name="T40" fmla="*/ 157 w 161"/>
                  <a:gd name="T41" fmla="*/ 184 h 340"/>
                  <a:gd name="T42" fmla="*/ 153 w 161"/>
                  <a:gd name="T43" fmla="*/ 182 h 340"/>
                  <a:gd name="T44" fmla="*/ 156 w 161"/>
                  <a:gd name="T45" fmla="*/ 170 h 340"/>
                  <a:gd name="T46" fmla="*/ 153 w 161"/>
                  <a:gd name="T47" fmla="*/ 158 h 340"/>
                  <a:gd name="T48" fmla="*/ 157 w 161"/>
                  <a:gd name="T49" fmla="*/ 156 h 340"/>
                  <a:gd name="T50" fmla="*/ 161 w 161"/>
                  <a:gd name="T51" fmla="*/ 170 h 340"/>
                  <a:gd name="T52" fmla="*/ 157 w 161"/>
                  <a:gd name="T53" fmla="*/ 184 h 340"/>
                  <a:gd name="T54" fmla="*/ 135 w 161"/>
                  <a:gd name="T55" fmla="*/ 139 h 340"/>
                  <a:gd name="T56" fmla="*/ 116 w 161"/>
                  <a:gd name="T57" fmla="*/ 119 h 340"/>
                  <a:gd name="T58" fmla="*/ 119 w 161"/>
                  <a:gd name="T59" fmla="*/ 116 h 340"/>
                  <a:gd name="T60" fmla="*/ 138 w 161"/>
                  <a:gd name="T61" fmla="*/ 136 h 340"/>
                  <a:gd name="T62" fmla="*/ 135 w 161"/>
                  <a:gd name="T63" fmla="*/ 139 h 340"/>
                  <a:gd name="T64" fmla="*/ 97 w 161"/>
                  <a:gd name="T65" fmla="*/ 100 h 340"/>
                  <a:gd name="T66" fmla="*/ 77 w 161"/>
                  <a:gd name="T67" fmla="*/ 81 h 340"/>
                  <a:gd name="T68" fmla="*/ 80 w 161"/>
                  <a:gd name="T69" fmla="*/ 78 h 340"/>
                  <a:gd name="T70" fmla="*/ 100 w 161"/>
                  <a:gd name="T71" fmla="*/ 97 h 340"/>
                  <a:gd name="T72" fmla="*/ 97 w 161"/>
                  <a:gd name="T73" fmla="*/ 100 h 340"/>
                  <a:gd name="T74" fmla="*/ 58 w 161"/>
                  <a:gd name="T75" fmla="*/ 61 h 340"/>
                  <a:gd name="T76" fmla="*/ 39 w 161"/>
                  <a:gd name="T77" fmla="*/ 42 h 340"/>
                  <a:gd name="T78" fmla="*/ 42 w 161"/>
                  <a:gd name="T79" fmla="*/ 39 h 340"/>
                  <a:gd name="T80" fmla="*/ 61 w 161"/>
                  <a:gd name="T81" fmla="*/ 58 h 340"/>
                  <a:gd name="T82" fmla="*/ 58 w 161"/>
                  <a:gd name="T83" fmla="*/ 61 h 340"/>
                  <a:gd name="T84" fmla="*/ 19 w 161"/>
                  <a:gd name="T85" fmla="*/ 23 h 340"/>
                  <a:gd name="T86" fmla="*/ 0 w 161"/>
                  <a:gd name="T87" fmla="*/ 3 h 340"/>
                  <a:gd name="T88" fmla="*/ 3 w 161"/>
                  <a:gd name="T89" fmla="*/ 0 h 340"/>
                  <a:gd name="T90" fmla="*/ 22 w 161"/>
                  <a:gd name="T91" fmla="*/ 20 h 340"/>
                  <a:gd name="T92" fmla="*/ 19 w 161"/>
                  <a:gd name="T93" fmla="*/ 2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1" h="340">
                    <a:moveTo>
                      <a:pt x="3" y="340"/>
                    </a:moveTo>
                    <a:cubicBezTo>
                      <a:pt x="0" y="337"/>
                      <a:pt x="0" y="337"/>
                      <a:pt x="0" y="337"/>
                    </a:cubicBezTo>
                    <a:cubicBezTo>
                      <a:pt x="19" y="318"/>
                      <a:pt x="19" y="318"/>
                      <a:pt x="19" y="318"/>
                    </a:cubicBezTo>
                    <a:cubicBezTo>
                      <a:pt x="22" y="321"/>
                      <a:pt x="22" y="321"/>
                      <a:pt x="22" y="321"/>
                    </a:cubicBezTo>
                    <a:lnTo>
                      <a:pt x="3" y="340"/>
                    </a:lnTo>
                    <a:close/>
                    <a:moveTo>
                      <a:pt x="42" y="301"/>
                    </a:moveTo>
                    <a:cubicBezTo>
                      <a:pt x="39" y="298"/>
                      <a:pt x="39" y="298"/>
                      <a:pt x="39" y="298"/>
                    </a:cubicBezTo>
                    <a:cubicBezTo>
                      <a:pt x="58" y="279"/>
                      <a:pt x="58" y="279"/>
                      <a:pt x="58" y="279"/>
                    </a:cubicBezTo>
                    <a:cubicBezTo>
                      <a:pt x="61" y="282"/>
                      <a:pt x="61" y="282"/>
                      <a:pt x="61" y="282"/>
                    </a:cubicBezTo>
                    <a:lnTo>
                      <a:pt x="42" y="301"/>
                    </a:lnTo>
                    <a:close/>
                    <a:moveTo>
                      <a:pt x="80" y="263"/>
                    </a:moveTo>
                    <a:cubicBezTo>
                      <a:pt x="77" y="260"/>
                      <a:pt x="77" y="260"/>
                      <a:pt x="77" y="260"/>
                    </a:cubicBezTo>
                    <a:cubicBezTo>
                      <a:pt x="97" y="240"/>
                      <a:pt x="97" y="240"/>
                      <a:pt x="97" y="240"/>
                    </a:cubicBezTo>
                    <a:cubicBezTo>
                      <a:pt x="100" y="243"/>
                      <a:pt x="100" y="243"/>
                      <a:pt x="100" y="243"/>
                    </a:cubicBezTo>
                    <a:lnTo>
                      <a:pt x="80" y="263"/>
                    </a:lnTo>
                    <a:close/>
                    <a:moveTo>
                      <a:pt x="119" y="224"/>
                    </a:moveTo>
                    <a:cubicBezTo>
                      <a:pt x="116" y="221"/>
                      <a:pt x="116" y="221"/>
                      <a:pt x="116" y="221"/>
                    </a:cubicBezTo>
                    <a:cubicBezTo>
                      <a:pt x="135" y="202"/>
                      <a:pt x="135" y="202"/>
                      <a:pt x="135" y="202"/>
                    </a:cubicBezTo>
                    <a:cubicBezTo>
                      <a:pt x="138" y="205"/>
                      <a:pt x="138" y="205"/>
                      <a:pt x="138" y="205"/>
                    </a:cubicBezTo>
                    <a:lnTo>
                      <a:pt x="119" y="224"/>
                    </a:lnTo>
                    <a:close/>
                    <a:moveTo>
                      <a:pt x="157" y="184"/>
                    </a:moveTo>
                    <a:cubicBezTo>
                      <a:pt x="153" y="182"/>
                      <a:pt x="153" y="182"/>
                      <a:pt x="153" y="182"/>
                    </a:cubicBezTo>
                    <a:cubicBezTo>
                      <a:pt x="155" y="179"/>
                      <a:pt x="156" y="174"/>
                      <a:pt x="156" y="170"/>
                    </a:cubicBezTo>
                    <a:cubicBezTo>
                      <a:pt x="156" y="166"/>
                      <a:pt x="155" y="162"/>
                      <a:pt x="153" y="158"/>
                    </a:cubicBezTo>
                    <a:cubicBezTo>
                      <a:pt x="157" y="156"/>
                      <a:pt x="157" y="156"/>
                      <a:pt x="157" y="156"/>
                    </a:cubicBezTo>
                    <a:cubicBezTo>
                      <a:pt x="159" y="160"/>
                      <a:pt x="161" y="165"/>
                      <a:pt x="161" y="170"/>
                    </a:cubicBezTo>
                    <a:cubicBezTo>
                      <a:pt x="161" y="175"/>
                      <a:pt x="159" y="180"/>
                      <a:pt x="157" y="184"/>
                    </a:cubicBezTo>
                    <a:close/>
                    <a:moveTo>
                      <a:pt x="135" y="139"/>
                    </a:moveTo>
                    <a:cubicBezTo>
                      <a:pt x="116" y="119"/>
                      <a:pt x="116" y="119"/>
                      <a:pt x="116" y="119"/>
                    </a:cubicBezTo>
                    <a:cubicBezTo>
                      <a:pt x="119" y="116"/>
                      <a:pt x="119" y="116"/>
                      <a:pt x="119" y="116"/>
                    </a:cubicBezTo>
                    <a:cubicBezTo>
                      <a:pt x="138" y="136"/>
                      <a:pt x="138" y="136"/>
                      <a:pt x="138" y="136"/>
                    </a:cubicBezTo>
                    <a:lnTo>
                      <a:pt x="135" y="139"/>
                    </a:lnTo>
                    <a:close/>
                    <a:moveTo>
                      <a:pt x="97" y="100"/>
                    </a:moveTo>
                    <a:cubicBezTo>
                      <a:pt x="77" y="81"/>
                      <a:pt x="77" y="81"/>
                      <a:pt x="77" y="81"/>
                    </a:cubicBezTo>
                    <a:cubicBezTo>
                      <a:pt x="80" y="78"/>
                      <a:pt x="80" y="78"/>
                      <a:pt x="80" y="78"/>
                    </a:cubicBezTo>
                    <a:cubicBezTo>
                      <a:pt x="100" y="97"/>
                      <a:pt x="100" y="97"/>
                      <a:pt x="100" y="97"/>
                    </a:cubicBezTo>
                    <a:lnTo>
                      <a:pt x="97" y="100"/>
                    </a:lnTo>
                    <a:close/>
                    <a:moveTo>
                      <a:pt x="58" y="61"/>
                    </a:moveTo>
                    <a:cubicBezTo>
                      <a:pt x="39" y="42"/>
                      <a:pt x="39" y="42"/>
                      <a:pt x="39" y="42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61" y="58"/>
                      <a:pt x="61" y="58"/>
                      <a:pt x="61" y="58"/>
                    </a:cubicBezTo>
                    <a:lnTo>
                      <a:pt x="58" y="61"/>
                    </a:lnTo>
                    <a:close/>
                    <a:moveTo>
                      <a:pt x="19" y="2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2" y="20"/>
                      <a:pt x="22" y="20"/>
                      <a:pt x="22" y="20"/>
                    </a:cubicBezTo>
                    <a:lnTo>
                      <a:pt x="19" y="2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28"/>
              <p:cNvSpPr>
                <a:spLocks/>
              </p:cNvSpPr>
              <p:nvPr/>
            </p:nvSpPr>
            <p:spPr bwMode="auto">
              <a:xfrm rot="16200000">
                <a:off x="3679662" y="3674899"/>
                <a:ext cx="138006" cy="138006"/>
              </a:xfrm>
              <a:custGeom>
                <a:avLst/>
                <a:gdLst>
                  <a:gd name="T0" fmla="*/ 48 w 55"/>
                  <a:gd name="T1" fmla="*/ 55 h 55"/>
                  <a:gd name="T2" fmla="*/ 0 w 55"/>
                  <a:gd name="T3" fmla="*/ 7 h 55"/>
                  <a:gd name="T4" fmla="*/ 7 w 55"/>
                  <a:gd name="T5" fmla="*/ 0 h 55"/>
                  <a:gd name="T6" fmla="*/ 55 w 55"/>
                  <a:gd name="T7" fmla="*/ 48 h 55"/>
                  <a:gd name="T8" fmla="*/ 48 w 55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5">
                    <a:moveTo>
                      <a:pt x="48" y="55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55" y="48"/>
                    </a:lnTo>
                    <a:lnTo>
                      <a:pt x="48" y="5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9"/>
              <p:cNvSpPr>
                <a:spLocks noEditPoints="1"/>
              </p:cNvSpPr>
              <p:nvPr/>
            </p:nvSpPr>
            <p:spPr bwMode="auto">
              <a:xfrm rot="16200000">
                <a:off x="2095116" y="3385090"/>
                <a:ext cx="963525" cy="2019890"/>
              </a:xfrm>
              <a:custGeom>
                <a:avLst/>
                <a:gdLst>
                  <a:gd name="T0" fmla="*/ 158 w 161"/>
                  <a:gd name="T1" fmla="*/ 340 h 340"/>
                  <a:gd name="T2" fmla="*/ 139 w 161"/>
                  <a:gd name="T3" fmla="*/ 320 h 340"/>
                  <a:gd name="T4" fmla="*/ 142 w 161"/>
                  <a:gd name="T5" fmla="*/ 317 h 340"/>
                  <a:gd name="T6" fmla="*/ 161 w 161"/>
                  <a:gd name="T7" fmla="*/ 337 h 340"/>
                  <a:gd name="T8" fmla="*/ 158 w 161"/>
                  <a:gd name="T9" fmla="*/ 340 h 340"/>
                  <a:gd name="T10" fmla="*/ 120 w 161"/>
                  <a:gd name="T11" fmla="*/ 301 h 340"/>
                  <a:gd name="T12" fmla="*/ 100 w 161"/>
                  <a:gd name="T13" fmla="*/ 282 h 340"/>
                  <a:gd name="T14" fmla="*/ 103 w 161"/>
                  <a:gd name="T15" fmla="*/ 279 h 340"/>
                  <a:gd name="T16" fmla="*/ 123 w 161"/>
                  <a:gd name="T17" fmla="*/ 298 h 340"/>
                  <a:gd name="T18" fmla="*/ 120 w 161"/>
                  <a:gd name="T19" fmla="*/ 301 h 340"/>
                  <a:gd name="T20" fmla="*/ 81 w 161"/>
                  <a:gd name="T21" fmla="*/ 262 h 340"/>
                  <a:gd name="T22" fmla="*/ 62 w 161"/>
                  <a:gd name="T23" fmla="*/ 243 h 340"/>
                  <a:gd name="T24" fmla="*/ 65 w 161"/>
                  <a:gd name="T25" fmla="*/ 240 h 340"/>
                  <a:gd name="T26" fmla="*/ 84 w 161"/>
                  <a:gd name="T27" fmla="*/ 259 h 340"/>
                  <a:gd name="T28" fmla="*/ 81 w 161"/>
                  <a:gd name="T29" fmla="*/ 262 h 340"/>
                  <a:gd name="T30" fmla="*/ 42 w 161"/>
                  <a:gd name="T31" fmla="*/ 224 h 340"/>
                  <a:gd name="T32" fmla="*/ 23 w 161"/>
                  <a:gd name="T33" fmla="*/ 204 h 340"/>
                  <a:gd name="T34" fmla="*/ 26 w 161"/>
                  <a:gd name="T35" fmla="*/ 201 h 340"/>
                  <a:gd name="T36" fmla="*/ 45 w 161"/>
                  <a:gd name="T37" fmla="*/ 221 h 340"/>
                  <a:gd name="T38" fmla="*/ 42 w 161"/>
                  <a:gd name="T39" fmla="*/ 224 h 340"/>
                  <a:gd name="T40" fmla="*/ 4 w 161"/>
                  <a:gd name="T41" fmla="*/ 184 h 340"/>
                  <a:gd name="T42" fmla="*/ 0 w 161"/>
                  <a:gd name="T43" fmla="*/ 170 h 340"/>
                  <a:gd name="T44" fmla="*/ 4 w 161"/>
                  <a:gd name="T45" fmla="*/ 156 h 340"/>
                  <a:gd name="T46" fmla="*/ 8 w 161"/>
                  <a:gd name="T47" fmla="*/ 158 h 340"/>
                  <a:gd name="T48" fmla="*/ 5 w 161"/>
                  <a:gd name="T49" fmla="*/ 170 h 340"/>
                  <a:gd name="T50" fmla="*/ 8 w 161"/>
                  <a:gd name="T51" fmla="*/ 182 h 340"/>
                  <a:gd name="T52" fmla="*/ 4 w 161"/>
                  <a:gd name="T53" fmla="*/ 184 h 340"/>
                  <a:gd name="T54" fmla="*/ 26 w 161"/>
                  <a:gd name="T55" fmla="*/ 138 h 340"/>
                  <a:gd name="T56" fmla="*/ 23 w 161"/>
                  <a:gd name="T57" fmla="*/ 135 h 340"/>
                  <a:gd name="T58" fmla="*/ 42 w 161"/>
                  <a:gd name="T59" fmla="*/ 116 h 340"/>
                  <a:gd name="T60" fmla="*/ 45 w 161"/>
                  <a:gd name="T61" fmla="*/ 119 h 340"/>
                  <a:gd name="T62" fmla="*/ 26 w 161"/>
                  <a:gd name="T63" fmla="*/ 138 h 340"/>
                  <a:gd name="T64" fmla="*/ 65 w 161"/>
                  <a:gd name="T65" fmla="*/ 100 h 340"/>
                  <a:gd name="T66" fmla="*/ 62 w 161"/>
                  <a:gd name="T67" fmla="*/ 97 h 340"/>
                  <a:gd name="T68" fmla="*/ 81 w 161"/>
                  <a:gd name="T69" fmla="*/ 77 h 340"/>
                  <a:gd name="T70" fmla="*/ 84 w 161"/>
                  <a:gd name="T71" fmla="*/ 80 h 340"/>
                  <a:gd name="T72" fmla="*/ 65 w 161"/>
                  <a:gd name="T73" fmla="*/ 100 h 340"/>
                  <a:gd name="T74" fmla="*/ 103 w 161"/>
                  <a:gd name="T75" fmla="*/ 61 h 340"/>
                  <a:gd name="T76" fmla="*/ 100 w 161"/>
                  <a:gd name="T77" fmla="*/ 58 h 340"/>
                  <a:gd name="T78" fmla="*/ 120 w 161"/>
                  <a:gd name="T79" fmla="*/ 39 h 340"/>
                  <a:gd name="T80" fmla="*/ 123 w 161"/>
                  <a:gd name="T81" fmla="*/ 42 h 340"/>
                  <a:gd name="T82" fmla="*/ 103 w 161"/>
                  <a:gd name="T83" fmla="*/ 61 h 340"/>
                  <a:gd name="T84" fmla="*/ 142 w 161"/>
                  <a:gd name="T85" fmla="*/ 22 h 340"/>
                  <a:gd name="T86" fmla="*/ 139 w 161"/>
                  <a:gd name="T87" fmla="*/ 19 h 340"/>
                  <a:gd name="T88" fmla="*/ 158 w 161"/>
                  <a:gd name="T89" fmla="*/ 0 h 340"/>
                  <a:gd name="T90" fmla="*/ 161 w 161"/>
                  <a:gd name="T91" fmla="*/ 3 h 340"/>
                  <a:gd name="T92" fmla="*/ 142 w 161"/>
                  <a:gd name="T93" fmla="*/ 22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61" h="340">
                    <a:moveTo>
                      <a:pt x="158" y="340"/>
                    </a:moveTo>
                    <a:cubicBezTo>
                      <a:pt x="139" y="320"/>
                      <a:pt x="139" y="320"/>
                      <a:pt x="139" y="320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61" y="337"/>
                      <a:pt x="161" y="337"/>
                      <a:pt x="161" y="337"/>
                    </a:cubicBezTo>
                    <a:lnTo>
                      <a:pt x="158" y="340"/>
                    </a:lnTo>
                    <a:close/>
                    <a:moveTo>
                      <a:pt x="120" y="301"/>
                    </a:moveTo>
                    <a:cubicBezTo>
                      <a:pt x="100" y="282"/>
                      <a:pt x="100" y="282"/>
                      <a:pt x="100" y="282"/>
                    </a:cubicBezTo>
                    <a:cubicBezTo>
                      <a:pt x="103" y="279"/>
                      <a:pt x="103" y="279"/>
                      <a:pt x="103" y="279"/>
                    </a:cubicBezTo>
                    <a:cubicBezTo>
                      <a:pt x="123" y="298"/>
                      <a:pt x="123" y="298"/>
                      <a:pt x="123" y="298"/>
                    </a:cubicBezTo>
                    <a:lnTo>
                      <a:pt x="120" y="301"/>
                    </a:lnTo>
                    <a:close/>
                    <a:moveTo>
                      <a:pt x="81" y="262"/>
                    </a:moveTo>
                    <a:cubicBezTo>
                      <a:pt x="62" y="243"/>
                      <a:pt x="62" y="243"/>
                      <a:pt x="62" y="243"/>
                    </a:cubicBezTo>
                    <a:cubicBezTo>
                      <a:pt x="65" y="240"/>
                      <a:pt x="65" y="240"/>
                      <a:pt x="65" y="240"/>
                    </a:cubicBezTo>
                    <a:cubicBezTo>
                      <a:pt x="84" y="259"/>
                      <a:pt x="84" y="259"/>
                      <a:pt x="84" y="259"/>
                    </a:cubicBezTo>
                    <a:lnTo>
                      <a:pt x="81" y="262"/>
                    </a:lnTo>
                    <a:close/>
                    <a:moveTo>
                      <a:pt x="42" y="224"/>
                    </a:moveTo>
                    <a:cubicBezTo>
                      <a:pt x="23" y="204"/>
                      <a:pt x="23" y="204"/>
                      <a:pt x="23" y="204"/>
                    </a:cubicBezTo>
                    <a:cubicBezTo>
                      <a:pt x="26" y="201"/>
                      <a:pt x="26" y="201"/>
                      <a:pt x="26" y="201"/>
                    </a:cubicBezTo>
                    <a:cubicBezTo>
                      <a:pt x="45" y="221"/>
                      <a:pt x="45" y="221"/>
                      <a:pt x="45" y="221"/>
                    </a:cubicBezTo>
                    <a:lnTo>
                      <a:pt x="42" y="224"/>
                    </a:lnTo>
                    <a:close/>
                    <a:moveTo>
                      <a:pt x="4" y="184"/>
                    </a:moveTo>
                    <a:cubicBezTo>
                      <a:pt x="2" y="180"/>
                      <a:pt x="0" y="175"/>
                      <a:pt x="0" y="170"/>
                    </a:cubicBezTo>
                    <a:cubicBezTo>
                      <a:pt x="0" y="165"/>
                      <a:pt x="2" y="160"/>
                      <a:pt x="4" y="156"/>
                    </a:cubicBezTo>
                    <a:cubicBezTo>
                      <a:pt x="8" y="158"/>
                      <a:pt x="8" y="158"/>
                      <a:pt x="8" y="158"/>
                    </a:cubicBezTo>
                    <a:cubicBezTo>
                      <a:pt x="6" y="161"/>
                      <a:pt x="5" y="166"/>
                      <a:pt x="5" y="170"/>
                    </a:cubicBezTo>
                    <a:cubicBezTo>
                      <a:pt x="5" y="174"/>
                      <a:pt x="6" y="178"/>
                      <a:pt x="8" y="182"/>
                    </a:cubicBezTo>
                    <a:lnTo>
                      <a:pt x="4" y="184"/>
                    </a:lnTo>
                    <a:close/>
                    <a:moveTo>
                      <a:pt x="26" y="138"/>
                    </a:moveTo>
                    <a:cubicBezTo>
                      <a:pt x="23" y="135"/>
                      <a:pt x="23" y="135"/>
                      <a:pt x="23" y="135"/>
                    </a:cubicBezTo>
                    <a:cubicBezTo>
                      <a:pt x="42" y="116"/>
                      <a:pt x="42" y="116"/>
                      <a:pt x="42" y="116"/>
                    </a:cubicBezTo>
                    <a:cubicBezTo>
                      <a:pt x="45" y="119"/>
                      <a:pt x="45" y="119"/>
                      <a:pt x="45" y="119"/>
                    </a:cubicBezTo>
                    <a:lnTo>
                      <a:pt x="26" y="138"/>
                    </a:lnTo>
                    <a:close/>
                    <a:moveTo>
                      <a:pt x="65" y="100"/>
                    </a:moveTo>
                    <a:cubicBezTo>
                      <a:pt x="62" y="97"/>
                      <a:pt x="62" y="97"/>
                      <a:pt x="62" y="97"/>
                    </a:cubicBezTo>
                    <a:cubicBezTo>
                      <a:pt x="81" y="77"/>
                      <a:pt x="81" y="77"/>
                      <a:pt x="81" y="77"/>
                    </a:cubicBezTo>
                    <a:cubicBezTo>
                      <a:pt x="84" y="80"/>
                      <a:pt x="84" y="80"/>
                      <a:pt x="84" y="80"/>
                    </a:cubicBezTo>
                    <a:lnTo>
                      <a:pt x="65" y="100"/>
                    </a:lnTo>
                    <a:close/>
                    <a:moveTo>
                      <a:pt x="103" y="61"/>
                    </a:moveTo>
                    <a:cubicBezTo>
                      <a:pt x="100" y="58"/>
                      <a:pt x="100" y="58"/>
                      <a:pt x="100" y="58"/>
                    </a:cubicBezTo>
                    <a:cubicBezTo>
                      <a:pt x="120" y="39"/>
                      <a:pt x="120" y="39"/>
                      <a:pt x="120" y="39"/>
                    </a:cubicBezTo>
                    <a:cubicBezTo>
                      <a:pt x="123" y="42"/>
                      <a:pt x="123" y="42"/>
                      <a:pt x="123" y="42"/>
                    </a:cubicBezTo>
                    <a:lnTo>
                      <a:pt x="103" y="61"/>
                    </a:lnTo>
                    <a:close/>
                    <a:moveTo>
                      <a:pt x="142" y="22"/>
                    </a:moveTo>
                    <a:cubicBezTo>
                      <a:pt x="139" y="19"/>
                      <a:pt x="139" y="19"/>
                      <a:pt x="139" y="19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1" y="3"/>
                      <a:pt x="161" y="3"/>
                      <a:pt x="161" y="3"/>
                    </a:cubicBezTo>
                    <a:lnTo>
                      <a:pt x="142" y="2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30"/>
              <p:cNvSpPr>
                <a:spLocks/>
              </p:cNvSpPr>
              <p:nvPr/>
            </p:nvSpPr>
            <p:spPr bwMode="auto">
              <a:xfrm rot="16200000">
                <a:off x="1393799" y="3735120"/>
                <a:ext cx="77785" cy="77785"/>
              </a:xfrm>
              <a:custGeom>
                <a:avLst/>
                <a:gdLst>
                  <a:gd name="T0" fmla="*/ 7 w 31"/>
                  <a:gd name="T1" fmla="*/ 31 h 31"/>
                  <a:gd name="T2" fmla="*/ 0 w 31"/>
                  <a:gd name="T3" fmla="*/ 24 h 31"/>
                  <a:gd name="T4" fmla="*/ 24 w 31"/>
                  <a:gd name="T5" fmla="*/ 0 h 31"/>
                  <a:gd name="T6" fmla="*/ 31 w 31"/>
                  <a:gd name="T7" fmla="*/ 8 h 31"/>
                  <a:gd name="T8" fmla="*/ 7 w 31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7" y="31"/>
                    </a:moveTo>
                    <a:lnTo>
                      <a:pt x="0" y="24"/>
                    </a:lnTo>
                    <a:lnTo>
                      <a:pt x="24" y="0"/>
                    </a:lnTo>
                    <a:lnTo>
                      <a:pt x="31" y="8"/>
                    </a:lnTo>
                    <a:lnTo>
                      <a:pt x="7" y="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3" name="Freeform 26"/>
            <p:cNvSpPr>
              <a:spLocks/>
            </p:cNvSpPr>
            <p:nvPr/>
          </p:nvSpPr>
          <p:spPr bwMode="auto">
            <a:xfrm rot="16200000">
              <a:off x="6024488" y="3676154"/>
              <a:ext cx="138006" cy="135496"/>
            </a:xfrm>
            <a:custGeom>
              <a:avLst/>
              <a:gdLst>
                <a:gd name="T0" fmla="*/ 7 w 55"/>
                <a:gd name="T1" fmla="*/ 54 h 54"/>
                <a:gd name="T2" fmla="*/ 0 w 55"/>
                <a:gd name="T3" fmla="*/ 47 h 54"/>
                <a:gd name="T4" fmla="*/ 31 w 55"/>
                <a:gd name="T5" fmla="*/ 17 h 54"/>
                <a:gd name="T6" fmla="*/ 31 w 55"/>
                <a:gd name="T7" fmla="*/ 17 h 54"/>
                <a:gd name="T8" fmla="*/ 48 w 55"/>
                <a:gd name="T9" fmla="*/ 0 h 54"/>
                <a:gd name="T10" fmla="*/ 55 w 55"/>
                <a:gd name="T11" fmla="*/ 7 h 54"/>
                <a:gd name="T12" fmla="*/ 22 w 55"/>
                <a:gd name="T13" fmla="*/ 40 h 54"/>
                <a:gd name="T14" fmla="*/ 22 w 55"/>
                <a:gd name="T15" fmla="*/ 40 h 54"/>
                <a:gd name="T16" fmla="*/ 7 w 55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54">
                  <a:moveTo>
                    <a:pt x="7" y="54"/>
                  </a:moveTo>
                  <a:lnTo>
                    <a:pt x="0" y="47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48" y="0"/>
                  </a:lnTo>
                  <a:lnTo>
                    <a:pt x="55" y="7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7" y="5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755189" y="2843523"/>
            <a:ext cx="1542789" cy="1552824"/>
            <a:chOff x="1805305" y="2969819"/>
            <a:chExt cx="1543146" cy="1553183"/>
          </a:xfrm>
        </p:grpSpPr>
        <p:sp>
          <p:nvSpPr>
            <p:cNvPr id="63" name="Freeform 36"/>
            <p:cNvSpPr>
              <a:spLocks noEditPoints="1"/>
            </p:cNvSpPr>
            <p:nvPr/>
          </p:nvSpPr>
          <p:spPr bwMode="auto">
            <a:xfrm rot="16200000">
              <a:off x="3309558" y="3671135"/>
              <a:ext cx="0" cy="7528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1805305" y="2969819"/>
              <a:ext cx="1543146" cy="1553183"/>
              <a:chOff x="1805305" y="2969819"/>
              <a:chExt cx="1543146" cy="1553183"/>
            </a:xfrm>
          </p:grpSpPr>
          <p:sp>
            <p:nvSpPr>
              <p:cNvPr id="66" name="Freeform 21"/>
              <p:cNvSpPr>
                <a:spLocks/>
              </p:cNvSpPr>
              <p:nvPr/>
            </p:nvSpPr>
            <p:spPr bwMode="auto">
              <a:xfrm rot="16200000">
                <a:off x="1800286" y="2974838"/>
                <a:ext cx="1553183" cy="1543146"/>
              </a:xfrm>
              <a:custGeom>
                <a:avLst/>
                <a:gdLst>
                  <a:gd name="T0" fmla="*/ 6 w 260"/>
                  <a:gd name="T1" fmla="*/ 142 h 260"/>
                  <a:gd name="T2" fmla="*/ 6 w 260"/>
                  <a:gd name="T3" fmla="*/ 118 h 260"/>
                  <a:gd name="T4" fmla="*/ 118 w 260"/>
                  <a:gd name="T5" fmla="*/ 6 h 260"/>
                  <a:gd name="T6" fmla="*/ 142 w 260"/>
                  <a:gd name="T7" fmla="*/ 6 h 260"/>
                  <a:gd name="T8" fmla="*/ 254 w 260"/>
                  <a:gd name="T9" fmla="*/ 118 h 260"/>
                  <a:gd name="T10" fmla="*/ 254 w 260"/>
                  <a:gd name="T11" fmla="*/ 142 h 260"/>
                  <a:gd name="T12" fmla="*/ 142 w 260"/>
                  <a:gd name="T13" fmla="*/ 253 h 260"/>
                  <a:gd name="T14" fmla="*/ 118 w 260"/>
                  <a:gd name="T15" fmla="*/ 253 h 260"/>
                  <a:gd name="T16" fmla="*/ 6 w 260"/>
                  <a:gd name="T17" fmla="*/ 142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0" h="260">
                    <a:moveTo>
                      <a:pt x="6" y="142"/>
                    </a:moveTo>
                    <a:cubicBezTo>
                      <a:pt x="0" y="135"/>
                      <a:pt x="0" y="124"/>
                      <a:pt x="6" y="118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25" y="0"/>
                      <a:pt x="135" y="0"/>
                      <a:pt x="142" y="6"/>
                    </a:cubicBezTo>
                    <a:cubicBezTo>
                      <a:pt x="254" y="118"/>
                      <a:pt x="254" y="118"/>
                      <a:pt x="254" y="118"/>
                    </a:cubicBezTo>
                    <a:cubicBezTo>
                      <a:pt x="260" y="124"/>
                      <a:pt x="260" y="135"/>
                      <a:pt x="254" y="142"/>
                    </a:cubicBezTo>
                    <a:cubicBezTo>
                      <a:pt x="142" y="253"/>
                      <a:pt x="142" y="253"/>
                      <a:pt x="142" y="253"/>
                    </a:cubicBezTo>
                    <a:cubicBezTo>
                      <a:pt x="135" y="260"/>
                      <a:pt x="125" y="260"/>
                      <a:pt x="118" y="253"/>
                    </a:cubicBezTo>
                    <a:cubicBezTo>
                      <a:pt x="6" y="142"/>
                      <a:pt x="6" y="142"/>
                      <a:pt x="6" y="142"/>
                    </a:cubicBezTo>
                  </a:path>
                </a:pathLst>
              </a:custGeom>
              <a:solidFill>
                <a:srgbClr val="C00000"/>
              </a:solidFill>
              <a:ln w="9525">
                <a:solidFill>
                  <a:srgbClr val="C00000"/>
                </a:solidFill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7"/>
              <p:cNvSpPr>
                <a:spLocks/>
              </p:cNvSpPr>
              <p:nvPr/>
            </p:nvSpPr>
            <p:spPr bwMode="auto">
              <a:xfrm rot="16200000">
                <a:off x="2191718" y="2595952"/>
                <a:ext cx="762791" cy="1525581"/>
              </a:xfrm>
              <a:custGeom>
                <a:avLst/>
                <a:gdLst>
                  <a:gd name="T0" fmla="*/ 0 w 128"/>
                  <a:gd name="T1" fmla="*/ 0 h 257"/>
                  <a:gd name="T2" fmla="*/ 0 w 128"/>
                  <a:gd name="T3" fmla="*/ 257 h 257"/>
                  <a:gd name="T4" fmla="*/ 11 w 128"/>
                  <a:gd name="T5" fmla="*/ 253 h 257"/>
                  <a:gd name="T6" fmla="*/ 11 w 128"/>
                  <a:gd name="T7" fmla="*/ 253 h 257"/>
                  <a:gd name="T8" fmla="*/ 11 w 128"/>
                  <a:gd name="T9" fmla="*/ 252 h 257"/>
                  <a:gd name="T10" fmla="*/ 11 w 128"/>
                  <a:gd name="T11" fmla="*/ 252 h 257"/>
                  <a:gd name="T12" fmla="*/ 11 w 128"/>
                  <a:gd name="T13" fmla="*/ 252 h 257"/>
                  <a:gd name="T14" fmla="*/ 123 w 128"/>
                  <a:gd name="T15" fmla="*/ 141 h 257"/>
                  <a:gd name="T16" fmla="*/ 128 w 128"/>
                  <a:gd name="T17" fmla="*/ 129 h 257"/>
                  <a:gd name="T18" fmla="*/ 123 w 128"/>
                  <a:gd name="T19" fmla="*/ 117 h 257"/>
                  <a:gd name="T20" fmla="*/ 11 w 128"/>
                  <a:gd name="T21" fmla="*/ 5 h 257"/>
                  <a:gd name="T22" fmla="*/ 11 w 128"/>
                  <a:gd name="T23" fmla="*/ 5 h 257"/>
                  <a:gd name="T24" fmla="*/ 0 w 128"/>
                  <a:gd name="T25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257">
                    <a:moveTo>
                      <a:pt x="0" y="0"/>
                    </a:moveTo>
                    <a:cubicBezTo>
                      <a:pt x="0" y="257"/>
                      <a:pt x="0" y="257"/>
                      <a:pt x="0" y="257"/>
                    </a:cubicBezTo>
                    <a:cubicBezTo>
                      <a:pt x="4" y="257"/>
                      <a:pt x="8" y="255"/>
                      <a:pt x="11" y="253"/>
                    </a:cubicBezTo>
                    <a:cubicBezTo>
                      <a:pt x="11" y="253"/>
                      <a:pt x="11" y="253"/>
                      <a:pt x="11" y="253"/>
                    </a:cubicBezTo>
                    <a:cubicBezTo>
                      <a:pt x="11" y="252"/>
                      <a:pt x="11" y="252"/>
                      <a:pt x="11" y="252"/>
                    </a:cubicBezTo>
                    <a:cubicBezTo>
                      <a:pt x="11" y="252"/>
                      <a:pt x="11" y="252"/>
                      <a:pt x="11" y="252"/>
                    </a:cubicBezTo>
                    <a:cubicBezTo>
                      <a:pt x="11" y="252"/>
                      <a:pt x="11" y="252"/>
                      <a:pt x="11" y="252"/>
                    </a:cubicBezTo>
                    <a:cubicBezTo>
                      <a:pt x="123" y="141"/>
                      <a:pt x="123" y="141"/>
                      <a:pt x="123" y="141"/>
                    </a:cubicBezTo>
                    <a:cubicBezTo>
                      <a:pt x="126" y="137"/>
                      <a:pt x="128" y="133"/>
                      <a:pt x="128" y="129"/>
                    </a:cubicBezTo>
                    <a:cubicBezTo>
                      <a:pt x="128" y="124"/>
                      <a:pt x="126" y="120"/>
                      <a:pt x="123" y="117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8" y="2"/>
                      <a:pt x="4" y="1"/>
                      <a:pt x="0" y="0"/>
                    </a:cubicBezTo>
                  </a:path>
                </a:pathLst>
              </a:cu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5" name="文本框 5"/>
            <p:cNvSpPr txBox="1"/>
            <p:nvPr/>
          </p:nvSpPr>
          <p:spPr>
            <a:xfrm>
              <a:off x="2222588" y="3288422"/>
              <a:ext cx="70884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STEP</a:t>
              </a: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 </a:t>
              </a:r>
            </a:p>
            <a:p>
              <a:r>
                <a:rPr lang="en-US" altLang="zh-CN" sz="3999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999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68" name="文本框 30"/>
          <p:cNvSpPr txBox="1"/>
          <p:nvPr/>
        </p:nvSpPr>
        <p:spPr>
          <a:xfrm>
            <a:off x="1370068" y="1172044"/>
            <a:ext cx="1755570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文本标题</a:t>
            </a:r>
          </a:p>
        </p:txBody>
      </p:sp>
      <p:sp>
        <p:nvSpPr>
          <p:cNvPr id="69" name="文本框 31"/>
          <p:cNvSpPr txBox="1"/>
          <p:nvPr/>
        </p:nvSpPr>
        <p:spPr>
          <a:xfrm>
            <a:off x="798322" y="1720149"/>
            <a:ext cx="2722028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</a:rPr>
              <a:t>点击此处添加文本内容，如关键词、部分简单介绍等。点击此处添加文本内容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4098220" y="2843522"/>
            <a:ext cx="1545296" cy="1552824"/>
            <a:chOff x="4148878" y="2969818"/>
            <a:chExt cx="1545654" cy="1553183"/>
          </a:xfrm>
        </p:grpSpPr>
        <p:sp>
          <p:nvSpPr>
            <p:cNvPr id="71" name="Freeform 20"/>
            <p:cNvSpPr>
              <a:spLocks/>
            </p:cNvSpPr>
            <p:nvPr/>
          </p:nvSpPr>
          <p:spPr bwMode="auto">
            <a:xfrm rot="16200000">
              <a:off x="4145113" y="2973583"/>
              <a:ext cx="1553183" cy="1545654"/>
            </a:xfrm>
            <a:custGeom>
              <a:avLst/>
              <a:gdLst>
                <a:gd name="T0" fmla="*/ 6 w 260"/>
                <a:gd name="T1" fmla="*/ 142 h 260"/>
                <a:gd name="T2" fmla="*/ 6 w 260"/>
                <a:gd name="T3" fmla="*/ 118 h 260"/>
                <a:gd name="T4" fmla="*/ 118 w 260"/>
                <a:gd name="T5" fmla="*/ 6 h 260"/>
                <a:gd name="T6" fmla="*/ 142 w 260"/>
                <a:gd name="T7" fmla="*/ 6 h 260"/>
                <a:gd name="T8" fmla="*/ 254 w 260"/>
                <a:gd name="T9" fmla="*/ 118 h 260"/>
                <a:gd name="T10" fmla="*/ 254 w 260"/>
                <a:gd name="T11" fmla="*/ 142 h 260"/>
                <a:gd name="T12" fmla="*/ 142 w 260"/>
                <a:gd name="T13" fmla="*/ 254 h 260"/>
                <a:gd name="T14" fmla="*/ 118 w 260"/>
                <a:gd name="T15" fmla="*/ 254 h 260"/>
                <a:gd name="T16" fmla="*/ 6 w 260"/>
                <a:gd name="T1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260">
                  <a:moveTo>
                    <a:pt x="6" y="142"/>
                  </a:moveTo>
                  <a:cubicBezTo>
                    <a:pt x="0" y="135"/>
                    <a:pt x="0" y="125"/>
                    <a:pt x="6" y="118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5" y="0"/>
                    <a:pt x="135" y="0"/>
                    <a:pt x="142" y="6"/>
                  </a:cubicBezTo>
                  <a:cubicBezTo>
                    <a:pt x="254" y="118"/>
                    <a:pt x="254" y="118"/>
                    <a:pt x="254" y="118"/>
                  </a:cubicBezTo>
                  <a:cubicBezTo>
                    <a:pt x="260" y="125"/>
                    <a:pt x="260" y="135"/>
                    <a:pt x="254" y="142"/>
                  </a:cubicBezTo>
                  <a:cubicBezTo>
                    <a:pt x="142" y="254"/>
                    <a:pt x="142" y="254"/>
                    <a:pt x="142" y="254"/>
                  </a:cubicBezTo>
                  <a:cubicBezTo>
                    <a:pt x="135" y="260"/>
                    <a:pt x="125" y="260"/>
                    <a:pt x="118" y="254"/>
                  </a:cubicBezTo>
                  <a:cubicBezTo>
                    <a:pt x="6" y="142"/>
                    <a:pt x="6" y="142"/>
                    <a:pt x="6" y="14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4"/>
            <p:cNvSpPr>
              <a:spLocks noEditPoints="1"/>
            </p:cNvSpPr>
            <p:nvPr/>
          </p:nvSpPr>
          <p:spPr bwMode="auto">
            <a:xfrm rot="16200000">
              <a:off x="5656895" y="367489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5"/>
            <p:cNvSpPr>
              <a:spLocks/>
            </p:cNvSpPr>
            <p:nvPr/>
          </p:nvSpPr>
          <p:spPr bwMode="auto">
            <a:xfrm rot="16200000">
              <a:off x="4537801" y="2595952"/>
              <a:ext cx="762791" cy="1525581"/>
            </a:xfrm>
            <a:custGeom>
              <a:avLst/>
              <a:gdLst>
                <a:gd name="T0" fmla="*/ 0 w 128"/>
                <a:gd name="T1" fmla="*/ 0 h 257"/>
                <a:gd name="T2" fmla="*/ 0 w 128"/>
                <a:gd name="T3" fmla="*/ 257 h 257"/>
                <a:gd name="T4" fmla="*/ 11 w 128"/>
                <a:gd name="T5" fmla="*/ 253 h 257"/>
                <a:gd name="T6" fmla="*/ 11 w 128"/>
                <a:gd name="T7" fmla="*/ 253 h 257"/>
                <a:gd name="T8" fmla="*/ 11 w 128"/>
                <a:gd name="T9" fmla="*/ 253 h 257"/>
                <a:gd name="T10" fmla="*/ 11 w 128"/>
                <a:gd name="T11" fmla="*/ 253 h 257"/>
                <a:gd name="T12" fmla="*/ 11 w 128"/>
                <a:gd name="T13" fmla="*/ 253 h 257"/>
                <a:gd name="T14" fmla="*/ 123 w 128"/>
                <a:gd name="T15" fmla="*/ 141 h 257"/>
                <a:gd name="T16" fmla="*/ 128 w 128"/>
                <a:gd name="T17" fmla="*/ 129 h 257"/>
                <a:gd name="T18" fmla="*/ 123 w 128"/>
                <a:gd name="T19" fmla="*/ 117 h 257"/>
                <a:gd name="T20" fmla="*/ 11 w 128"/>
                <a:gd name="T21" fmla="*/ 5 h 257"/>
                <a:gd name="T22" fmla="*/ 11 w 128"/>
                <a:gd name="T23" fmla="*/ 5 h 257"/>
                <a:gd name="T24" fmla="*/ 0 w 128"/>
                <a:gd name="T2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7">
                  <a:moveTo>
                    <a:pt x="0" y="0"/>
                  </a:moveTo>
                  <a:cubicBezTo>
                    <a:pt x="0" y="257"/>
                    <a:pt x="0" y="257"/>
                    <a:pt x="0" y="257"/>
                  </a:cubicBezTo>
                  <a:cubicBezTo>
                    <a:pt x="4" y="257"/>
                    <a:pt x="8" y="256"/>
                    <a:pt x="11" y="253"/>
                  </a:cubicBezTo>
                  <a:cubicBezTo>
                    <a:pt x="11" y="253"/>
                    <a:pt x="11" y="253"/>
                    <a:pt x="11" y="253"/>
                  </a:cubicBezTo>
                  <a:cubicBezTo>
                    <a:pt x="11" y="253"/>
                    <a:pt x="11" y="253"/>
                    <a:pt x="11" y="253"/>
                  </a:cubicBezTo>
                  <a:cubicBezTo>
                    <a:pt x="11" y="253"/>
                    <a:pt x="11" y="253"/>
                    <a:pt x="11" y="253"/>
                  </a:cubicBezTo>
                  <a:cubicBezTo>
                    <a:pt x="11" y="253"/>
                    <a:pt x="11" y="253"/>
                    <a:pt x="11" y="253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38"/>
                    <a:pt x="128" y="133"/>
                    <a:pt x="128" y="129"/>
                  </a:cubicBezTo>
                  <a:cubicBezTo>
                    <a:pt x="128" y="125"/>
                    <a:pt x="126" y="120"/>
                    <a:pt x="123" y="11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2"/>
                    <a:pt x="4" y="1"/>
                    <a:pt x="0" y="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文本框 5"/>
            <p:cNvSpPr txBox="1"/>
            <p:nvPr/>
          </p:nvSpPr>
          <p:spPr>
            <a:xfrm>
              <a:off x="4544844" y="3288422"/>
              <a:ext cx="7328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STEP</a:t>
              </a: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 </a:t>
              </a:r>
            </a:p>
            <a:p>
              <a:r>
                <a:rPr lang="en-US" altLang="zh-CN" sz="3999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999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5" name="文本框 30"/>
          <p:cNvSpPr txBox="1"/>
          <p:nvPr/>
        </p:nvSpPr>
        <p:spPr>
          <a:xfrm>
            <a:off x="4061400" y="4664360"/>
            <a:ext cx="1755570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文本标题</a:t>
            </a:r>
          </a:p>
        </p:txBody>
      </p:sp>
      <p:sp>
        <p:nvSpPr>
          <p:cNvPr id="76" name="文本框 31"/>
          <p:cNvSpPr txBox="1"/>
          <p:nvPr/>
        </p:nvSpPr>
        <p:spPr>
          <a:xfrm>
            <a:off x="3297978" y="5148099"/>
            <a:ext cx="333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</a:rPr>
              <a:t>点击此处添加文本内容，如关键词、部分简单介绍等。点击此处添加文本内容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6443759" y="2843523"/>
            <a:ext cx="1542789" cy="1552824"/>
            <a:chOff x="6494961" y="2969819"/>
            <a:chExt cx="1543146" cy="1553183"/>
          </a:xfrm>
        </p:grpSpPr>
        <p:sp>
          <p:nvSpPr>
            <p:cNvPr id="78" name="Freeform 19"/>
            <p:cNvSpPr>
              <a:spLocks/>
            </p:cNvSpPr>
            <p:nvPr/>
          </p:nvSpPr>
          <p:spPr bwMode="auto">
            <a:xfrm rot="16200000">
              <a:off x="6489942" y="2974838"/>
              <a:ext cx="1553183" cy="1543146"/>
            </a:xfrm>
            <a:custGeom>
              <a:avLst/>
              <a:gdLst>
                <a:gd name="T0" fmla="*/ 6 w 260"/>
                <a:gd name="T1" fmla="*/ 142 h 260"/>
                <a:gd name="T2" fmla="*/ 6 w 260"/>
                <a:gd name="T3" fmla="*/ 118 h 260"/>
                <a:gd name="T4" fmla="*/ 118 w 260"/>
                <a:gd name="T5" fmla="*/ 6 h 260"/>
                <a:gd name="T6" fmla="*/ 142 w 260"/>
                <a:gd name="T7" fmla="*/ 6 h 260"/>
                <a:gd name="T8" fmla="*/ 254 w 260"/>
                <a:gd name="T9" fmla="*/ 118 h 260"/>
                <a:gd name="T10" fmla="*/ 254 w 260"/>
                <a:gd name="T11" fmla="*/ 142 h 260"/>
                <a:gd name="T12" fmla="*/ 142 w 260"/>
                <a:gd name="T13" fmla="*/ 254 h 260"/>
                <a:gd name="T14" fmla="*/ 118 w 260"/>
                <a:gd name="T15" fmla="*/ 254 h 260"/>
                <a:gd name="T16" fmla="*/ 6 w 260"/>
                <a:gd name="T1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260">
                  <a:moveTo>
                    <a:pt x="6" y="142"/>
                  </a:moveTo>
                  <a:cubicBezTo>
                    <a:pt x="0" y="135"/>
                    <a:pt x="0" y="125"/>
                    <a:pt x="6" y="118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25" y="0"/>
                    <a:pt x="135" y="0"/>
                    <a:pt x="142" y="6"/>
                  </a:cubicBezTo>
                  <a:cubicBezTo>
                    <a:pt x="254" y="118"/>
                    <a:pt x="254" y="118"/>
                    <a:pt x="254" y="118"/>
                  </a:cubicBezTo>
                  <a:cubicBezTo>
                    <a:pt x="260" y="125"/>
                    <a:pt x="260" y="135"/>
                    <a:pt x="254" y="142"/>
                  </a:cubicBezTo>
                  <a:cubicBezTo>
                    <a:pt x="142" y="254"/>
                    <a:pt x="142" y="254"/>
                    <a:pt x="142" y="254"/>
                  </a:cubicBezTo>
                  <a:cubicBezTo>
                    <a:pt x="135" y="260"/>
                    <a:pt x="125" y="260"/>
                    <a:pt x="118" y="254"/>
                  </a:cubicBezTo>
                  <a:cubicBezTo>
                    <a:pt x="6" y="142"/>
                    <a:pt x="6" y="142"/>
                    <a:pt x="6" y="142"/>
                  </a:cubicBezTo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2"/>
            <p:cNvSpPr>
              <a:spLocks noEditPoints="1"/>
            </p:cNvSpPr>
            <p:nvPr/>
          </p:nvSpPr>
          <p:spPr bwMode="auto">
            <a:xfrm rot="16200000">
              <a:off x="8002977" y="367489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3"/>
            <p:cNvSpPr>
              <a:spLocks/>
            </p:cNvSpPr>
            <p:nvPr/>
          </p:nvSpPr>
          <p:spPr bwMode="auto">
            <a:xfrm rot="16200000">
              <a:off x="6885138" y="2599716"/>
              <a:ext cx="762791" cy="1518054"/>
            </a:xfrm>
            <a:custGeom>
              <a:avLst/>
              <a:gdLst>
                <a:gd name="T0" fmla="*/ 0 w 128"/>
                <a:gd name="T1" fmla="*/ 0 h 256"/>
                <a:gd name="T2" fmla="*/ 0 w 128"/>
                <a:gd name="T3" fmla="*/ 256 h 256"/>
                <a:gd name="T4" fmla="*/ 11 w 128"/>
                <a:gd name="T5" fmla="*/ 252 h 256"/>
                <a:gd name="T6" fmla="*/ 11 w 128"/>
                <a:gd name="T7" fmla="*/ 252 h 256"/>
                <a:gd name="T8" fmla="*/ 11 w 128"/>
                <a:gd name="T9" fmla="*/ 252 h 256"/>
                <a:gd name="T10" fmla="*/ 11 w 128"/>
                <a:gd name="T11" fmla="*/ 252 h 256"/>
                <a:gd name="T12" fmla="*/ 11 w 128"/>
                <a:gd name="T13" fmla="*/ 252 h 256"/>
                <a:gd name="T14" fmla="*/ 123 w 128"/>
                <a:gd name="T15" fmla="*/ 140 h 256"/>
                <a:gd name="T16" fmla="*/ 128 w 128"/>
                <a:gd name="T17" fmla="*/ 128 h 256"/>
                <a:gd name="T18" fmla="*/ 123 w 128"/>
                <a:gd name="T19" fmla="*/ 116 h 256"/>
                <a:gd name="T20" fmla="*/ 11 w 128"/>
                <a:gd name="T21" fmla="*/ 4 h 256"/>
                <a:gd name="T22" fmla="*/ 11 w 128"/>
                <a:gd name="T23" fmla="*/ 4 h 256"/>
                <a:gd name="T24" fmla="*/ 0 w 128"/>
                <a:gd name="T25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56">
                  <a:moveTo>
                    <a:pt x="0" y="0"/>
                  </a:moveTo>
                  <a:cubicBezTo>
                    <a:pt x="0" y="256"/>
                    <a:pt x="0" y="256"/>
                    <a:pt x="0" y="256"/>
                  </a:cubicBezTo>
                  <a:cubicBezTo>
                    <a:pt x="4" y="256"/>
                    <a:pt x="8" y="255"/>
                    <a:pt x="11" y="252"/>
                  </a:cubicBezTo>
                  <a:cubicBezTo>
                    <a:pt x="11" y="252"/>
                    <a:pt x="11" y="252"/>
                    <a:pt x="11" y="252"/>
                  </a:cubicBezTo>
                  <a:cubicBezTo>
                    <a:pt x="11" y="252"/>
                    <a:pt x="11" y="252"/>
                    <a:pt x="11" y="252"/>
                  </a:cubicBezTo>
                  <a:cubicBezTo>
                    <a:pt x="11" y="252"/>
                    <a:pt x="11" y="252"/>
                    <a:pt x="11" y="252"/>
                  </a:cubicBezTo>
                  <a:cubicBezTo>
                    <a:pt x="11" y="252"/>
                    <a:pt x="11" y="252"/>
                    <a:pt x="11" y="252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6" y="137"/>
                    <a:pt x="128" y="132"/>
                    <a:pt x="128" y="128"/>
                  </a:cubicBezTo>
                  <a:cubicBezTo>
                    <a:pt x="128" y="124"/>
                    <a:pt x="126" y="119"/>
                    <a:pt x="123" y="11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8" y="1"/>
                    <a:pt x="4" y="0"/>
                    <a:pt x="0" y="0"/>
                  </a:cubicBezTo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文本框 5"/>
            <p:cNvSpPr txBox="1"/>
            <p:nvPr/>
          </p:nvSpPr>
          <p:spPr>
            <a:xfrm>
              <a:off x="6871772" y="3288422"/>
              <a:ext cx="7328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STEP</a:t>
              </a: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 </a:t>
              </a:r>
            </a:p>
            <a:p>
              <a:r>
                <a:rPr lang="en-US" altLang="zh-CN" sz="3999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999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2" name="文本框 30"/>
          <p:cNvSpPr txBox="1"/>
          <p:nvPr/>
        </p:nvSpPr>
        <p:spPr>
          <a:xfrm>
            <a:off x="6310390" y="1203212"/>
            <a:ext cx="1755570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文本标题</a:t>
            </a:r>
          </a:p>
        </p:txBody>
      </p:sp>
      <p:sp>
        <p:nvSpPr>
          <p:cNvPr id="83" name="文本框 31"/>
          <p:cNvSpPr txBox="1"/>
          <p:nvPr/>
        </p:nvSpPr>
        <p:spPr>
          <a:xfrm>
            <a:off x="5738645" y="1751316"/>
            <a:ext cx="2722028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</a:rPr>
              <a:t>点击此处添加文本内容，如关键词、部分简单介绍等。点击此处添加文本内容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8789298" y="2843523"/>
            <a:ext cx="1542789" cy="1552824"/>
            <a:chOff x="8841043" y="2969819"/>
            <a:chExt cx="1543146" cy="1553183"/>
          </a:xfrm>
        </p:grpSpPr>
        <p:sp>
          <p:nvSpPr>
            <p:cNvPr id="85" name="Freeform 31"/>
            <p:cNvSpPr>
              <a:spLocks/>
            </p:cNvSpPr>
            <p:nvPr/>
          </p:nvSpPr>
          <p:spPr bwMode="auto">
            <a:xfrm rot="16200000">
              <a:off x="9232474" y="2595952"/>
              <a:ext cx="762791" cy="1525581"/>
            </a:xfrm>
            <a:custGeom>
              <a:avLst/>
              <a:gdLst>
                <a:gd name="T0" fmla="*/ 0 w 128"/>
                <a:gd name="T1" fmla="*/ 0 h 257"/>
                <a:gd name="T2" fmla="*/ 0 w 128"/>
                <a:gd name="T3" fmla="*/ 257 h 257"/>
                <a:gd name="T4" fmla="*/ 11 w 128"/>
                <a:gd name="T5" fmla="*/ 252 h 257"/>
                <a:gd name="T6" fmla="*/ 123 w 128"/>
                <a:gd name="T7" fmla="*/ 140 h 257"/>
                <a:gd name="T8" fmla="*/ 128 w 128"/>
                <a:gd name="T9" fmla="*/ 128 h 257"/>
                <a:gd name="T10" fmla="*/ 123 w 128"/>
                <a:gd name="T11" fmla="*/ 116 h 257"/>
                <a:gd name="T12" fmla="*/ 11 w 128"/>
                <a:gd name="T13" fmla="*/ 5 h 257"/>
                <a:gd name="T14" fmla="*/ 11 w 128"/>
                <a:gd name="T15" fmla="*/ 5 h 257"/>
                <a:gd name="T16" fmla="*/ 0 w 128"/>
                <a:gd name="T1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57">
                  <a:moveTo>
                    <a:pt x="0" y="0"/>
                  </a:moveTo>
                  <a:cubicBezTo>
                    <a:pt x="0" y="257"/>
                    <a:pt x="0" y="257"/>
                    <a:pt x="0" y="257"/>
                  </a:cubicBezTo>
                  <a:cubicBezTo>
                    <a:pt x="4" y="256"/>
                    <a:pt x="8" y="255"/>
                    <a:pt x="11" y="252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6" y="137"/>
                    <a:pt x="128" y="133"/>
                    <a:pt x="128" y="128"/>
                  </a:cubicBezTo>
                  <a:cubicBezTo>
                    <a:pt x="128" y="124"/>
                    <a:pt x="126" y="120"/>
                    <a:pt x="123" y="1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8" y="2"/>
                    <a:pt x="4" y="0"/>
                    <a:pt x="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6" name="组合 85"/>
            <p:cNvGrpSpPr/>
            <p:nvPr/>
          </p:nvGrpSpPr>
          <p:grpSpPr>
            <a:xfrm>
              <a:off x="8841043" y="2969819"/>
              <a:ext cx="1543146" cy="1553183"/>
              <a:chOff x="8841043" y="2969819"/>
              <a:chExt cx="1543146" cy="1553183"/>
            </a:xfrm>
          </p:grpSpPr>
          <p:sp>
            <p:nvSpPr>
              <p:cNvPr id="87" name="Freeform 18"/>
              <p:cNvSpPr>
                <a:spLocks/>
              </p:cNvSpPr>
              <p:nvPr/>
            </p:nvSpPr>
            <p:spPr bwMode="auto">
              <a:xfrm rot="16200000">
                <a:off x="8836024" y="2974838"/>
                <a:ext cx="1553183" cy="1543146"/>
              </a:xfrm>
              <a:custGeom>
                <a:avLst/>
                <a:gdLst>
                  <a:gd name="T0" fmla="*/ 6 w 260"/>
                  <a:gd name="T1" fmla="*/ 142 h 260"/>
                  <a:gd name="T2" fmla="*/ 6 w 260"/>
                  <a:gd name="T3" fmla="*/ 118 h 260"/>
                  <a:gd name="T4" fmla="*/ 118 w 260"/>
                  <a:gd name="T5" fmla="*/ 7 h 260"/>
                  <a:gd name="T6" fmla="*/ 142 w 260"/>
                  <a:gd name="T7" fmla="*/ 7 h 260"/>
                  <a:gd name="T8" fmla="*/ 254 w 260"/>
                  <a:gd name="T9" fmla="*/ 118 h 260"/>
                  <a:gd name="T10" fmla="*/ 254 w 260"/>
                  <a:gd name="T11" fmla="*/ 142 h 260"/>
                  <a:gd name="T12" fmla="*/ 142 w 260"/>
                  <a:gd name="T13" fmla="*/ 254 h 260"/>
                  <a:gd name="T14" fmla="*/ 118 w 260"/>
                  <a:gd name="T15" fmla="*/ 254 h 260"/>
                  <a:gd name="T16" fmla="*/ 6 w 260"/>
                  <a:gd name="T17" fmla="*/ 142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0" h="260">
                    <a:moveTo>
                      <a:pt x="6" y="142"/>
                    </a:moveTo>
                    <a:cubicBezTo>
                      <a:pt x="0" y="136"/>
                      <a:pt x="0" y="125"/>
                      <a:pt x="6" y="118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5" y="0"/>
                      <a:pt x="135" y="0"/>
                      <a:pt x="142" y="7"/>
                    </a:cubicBezTo>
                    <a:cubicBezTo>
                      <a:pt x="254" y="118"/>
                      <a:pt x="254" y="118"/>
                      <a:pt x="254" y="118"/>
                    </a:cubicBezTo>
                    <a:cubicBezTo>
                      <a:pt x="260" y="125"/>
                      <a:pt x="260" y="136"/>
                      <a:pt x="254" y="142"/>
                    </a:cubicBezTo>
                    <a:cubicBezTo>
                      <a:pt x="142" y="254"/>
                      <a:pt x="142" y="254"/>
                      <a:pt x="142" y="254"/>
                    </a:cubicBezTo>
                    <a:cubicBezTo>
                      <a:pt x="135" y="260"/>
                      <a:pt x="125" y="260"/>
                      <a:pt x="118" y="254"/>
                    </a:cubicBezTo>
                    <a:cubicBezTo>
                      <a:pt x="6" y="142"/>
                      <a:pt x="6" y="142"/>
                      <a:pt x="6" y="142"/>
                    </a:cubicBezTo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文本框 5"/>
              <p:cNvSpPr txBox="1"/>
              <p:nvPr/>
            </p:nvSpPr>
            <p:spPr>
              <a:xfrm>
                <a:off x="9263210" y="3288422"/>
                <a:ext cx="716863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rial Unicode MS" pitchFamily="34" charset="-122"/>
                    <a:ea typeface="Arial Unicode MS" pitchFamily="34" charset="-122"/>
                    <a:cs typeface="Arial Unicode MS" pitchFamily="34" charset="-122"/>
                  </a:rPr>
                  <a:t>STEP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</a:p>
              <a:p>
                <a:r>
                  <a:rPr lang="en-US" altLang="zh-CN" sz="3999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3999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sp>
        <p:nvSpPr>
          <p:cNvPr id="89" name="文本框 30"/>
          <p:cNvSpPr txBox="1"/>
          <p:nvPr/>
        </p:nvSpPr>
        <p:spPr>
          <a:xfrm>
            <a:off x="8787615" y="4709955"/>
            <a:ext cx="1755570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文本标题</a:t>
            </a:r>
          </a:p>
        </p:txBody>
      </p:sp>
      <p:sp>
        <p:nvSpPr>
          <p:cNvPr id="90" name="文本框 31"/>
          <p:cNvSpPr txBox="1"/>
          <p:nvPr/>
        </p:nvSpPr>
        <p:spPr>
          <a:xfrm>
            <a:off x="7763483" y="5170074"/>
            <a:ext cx="3594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</a:rPr>
              <a:t>点击此处添加文本内容，如关键词、部分简单介绍等。点击此处添加文本内容</a:t>
            </a:r>
          </a:p>
        </p:txBody>
      </p:sp>
    </p:spTree>
    <p:extLst>
      <p:ext uri="{BB962C8B-B14F-4D97-AF65-F5344CB8AC3E}">
        <p14:creationId xmlns:p14="http://schemas.microsoft.com/office/powerpoint/2010/main" val="34573587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75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75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75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65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6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725"/>
                            </p:stCondLst>
                            <p:childTnLst>
                              <p:par>
                                <p:cTn id="4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225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725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5" grpId="0"/>
      <p:bldP spid="76" grpId="0"/>
      <p:bldP spid="82" grpId="0"/>
      <p:bldP spid="83" grpId="0"/>
      <p:bldP spid="89" grpId="0"/>
      <p:bldP spid="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053022" y="1196475"/>
            <a:ext cx="2978072" cy="1707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053022" y="3176186"/>
            <a:ext cx="2978072" cy="305968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39839" y="1196475"/>
            <a:ext cx="2978072" cy="3059682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39839" y="4528129"/>
            <a:ext cx="2978072" cy="17077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70045" y="5164858"/>
            <a:ext cx="2951645" cy="426971"/>
          </a:xfrm>
          <a:prstGeom prst="rect">
            <a:avLst/>
          </a:prstGeom>
        </p:spPr>
        <p:txBody>
          <a:bodyPr wrap="square" lIns="156205" tIns="78102" rIns="156205" bIns="78102">
            <a:spAutoFit/>
          </a:bodyPr>
          <a:lstStyle/>
          <a:p>
            <a:pPr algn="ctr" defTabSz="1562254" fontAlgn="base">
              <a:lnSpc>
                <a:spcPts val="205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599" b="1" dirty="0">
                <a:solidFill>
                  <a:schemeClr val="bg1"/>
                </a:solidFill>
                <a:latin typeface="+mn-ea"/>
              </a:rPr>
              <a:t>添加关键字</a:t>
            </a:r>
            <a:endParaRPr lang="en-US" altLang="zh-CN" sz="3599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53022" y="1833204"/>
            <a:ext cx="2951645" cy="426971"/>
          </a:xfrm>
          <a:prstGeom prst="rect">
            <a:avLst/>
          </a:prstGeom>
        </p:spPr>
        <p:txBody>
          <a:bodyPr wrap="square" lIns="156205" tIns="78102" rIns="156205" bIns="78102">
            <a:spAutoFit/>
          </a:bodyPr>
          <a:lstStyle/>
          <a:p>
            <a:pPr algn="ctr" defTabSz="1562254" fontAlgn="base">
              <a:lnSpc>
                <a:spcPts val="205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599" b="1" dirty="0">
                <a:solidFill>
                  <a:prstClr val="white"/>
                </a:solidFill>
                <a:latin typeface="方正尚酷简体"/>
              </a:rPr>
              <a:t>添加关键字</a:t>
            </a:r>
            <a:endParaRPr lang="en-US" altLang="zh-CN" sz="3599" b="1" dirty="0">
              <a:solidFill>
                <a:prstClr val="white"/>
              </a:solidFill>
              <a:latin typeface="方正尚酷简体"/>
            </a:endParaRPr>
          </a:p>
        </p:txBody>
      </p:sp>
      <p:sp>
        <p:nvSpPr>
          <p:cNvPr id="26" name="MH_Text_1"/>
          <p:cNvSpPr/>
          <p:nvPr>
            <p:custDataLst>
              <p:tags r:id="rId1"/>
            </p:custDataLst>
          </p:nvPr>
        </p:nvSpPr>
        <p:spPr>
          <a:xfrm>
            <a:off x="7751007" y="1672993"/>
            <a:ext cx="3284361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MH_Text_1"/>
          <p:cNvSpPr/>
          <p:nvPr>
            <p:custDataLst>
              <p:tags r:id="rId2"/>
            </p:custDataLst>
          </p:nvPr>
        </p:nvSpPr>
        <p:spPr>
          <a:xfrm>
            <a:off x="7751008" y="2060371"/>
            <a:ext cx="3990167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8" name="MH_Text_1"/>
          <p:cNvSpPr/>
          <p:nvPr>
            <p:custDataLst>
              <p:tags r:id="rId3"/>
            </p:custDataLst>
          </p:nvPr>
        </p:nvSpPr>
        <p:spPr>
          <a:xfrm>
            <a:off x="7751007" y="3140366"/>
            <a:ext cx="3284361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MH_Text_1"/>
          <p:cNvSpPr/>
          <p:nvPr>
            <p:custDataLst>
              <p:tags r:id="rId4"/>
            </p:custDataLst>
          </p:nvPr>
        </p:nvSpPr>
        <p:spPr>
          <a:xfrm>
            <a:off x="7751008" y="3527744"/>
            <a:ext cx="3990167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0" name="MH_Text_1"/>
          <p:cNvSpPr/>
          <p:nvPr>
            <p:custDataLst>
              <p:tags r:id="rId5"/>
            </p:custDataLst>
          </p:nvPr>
        </p:nvSpPr>
        <p:spPr>
          <a:xfrm>
            <a:off x="7751007" y="4607739"/>
            <a:ext cx="3284361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 marL="380914" indent="-380914">
              <a:lnSpc>
                <a:spcPct val="120000"/>
              </a:lnSpc>
              <a:buClr>
                <a:schemeClr val="accent3"/>
              </a:buClr>
              <a:buFont typeface="Wingdings" panose="05000000000000000000" pitchFamily="2" charset="2"/>
              <a:buChar char="n"/>
            </a:pPr>
            <a:r>
              <a:rPr lang="zh-CN" altLang="en-US" sz="19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点击输入小标题</a:t>
            </a:r>
            <a:endParaRPr lang="en-US" altLang="zh-CN" sz="19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MH_Text_1"/>
          <p:cNvSpPr/>
          <p:nvPr>
            <p:custDataLst>
              <p:tags r:id="rId6"/>
            </p:custDataLst>
          </p:nvPr>
        </p:nvSpPr>
        <p:spPr>
          <a:xfrm>
            <a:off x="7751008" y="4995117"/>
            <a:ext cx="3990167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8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4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9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4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9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4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9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1343779" y="1556431"/>
            <a:ext cx="37958" cy="2493075"/>
            <a:chOff x="1331651" y="1597980"/>
            <a:chExt cx="36000" cy="2364481"/>
          </a:xfrm>
          <a:solidFill>
            <a:srgbClr val="C00000"/>
          </a:solidFill>
        </p:grpSpPr>
        <p:cxnSp>
          <p:nvCxnSpPr>
            <p:cNvPr id="24" name="直接连接符 23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1343780" y="2986929"/>
            <a:ext cx="2214126" cy="1072621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34"/>
          <p:cNvSpPr txBox="1"/>
          <p:nvPr/>
        </p:nvSpPr>
        <p:spPr>
          <a:xfrm>
            <a:off x="1743120" y="3428207"/>
            <a:ext cx="1415444" cy="36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1562254" fontAlgn="base">
              <a:lnSpc>
                <a:spcPts val="205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99" b="1" dirty="0">
                <a:solidFill>
                  <a:schemeClr val="bg1"/>
                </a:solidFill>
                <a:latin typeface="方正尚酷简体"/>
              </a:rPr>
              <a:t>步骤一</a:t>
            </a:r>
            <a:endParaRPr lang="en-US" altLang="zh-CN" sz="3199" b="1" dirty="0">
              <a:solidFill>
                <a:schemeClr val="bg1"/>
              </a:solidFill>
              <a:latin typeface="方正尚酷简体"/>
            </a:endParaRPr>
          </a:p>
        </p:txBody>
      </p:sp>
      <p:sp>
        <p:nvSpPr>
          <p:cNvPr id="28" name="MH_Text_1"/>
          <p:cNvSpPr/>
          <p:nvPr>
            <p:custDataLst>
              <p:tags r:id="rId1"/>
            </p:custDataLst>
          </p:nvPr>
        </p:nvSpPr>
        <p:spPr>
          <a:xfrm>
            <a:off x="1437687" y="1332519"/>
            <a:ext cx="2686919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MH_Text_1"/>
          <p:cNvSpPr/>
          <p:nvPr>
            <p:custDataLst>
              <p:tags r:id="rId2"/>
            </p:custDataLst>
          </p:nvPr>
        </p:nvSpPr>
        <p:spPr>
          <a:xfrm>
            <a:off x="1399919" y="1803378"/>
            <a:ext cx="2490732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 flipV="1">
            <a:off x="3885538" y="2986930"/>
            <a:ext cx="37958" cy="2520327"/>
            <a:chOff x="1331651" y="1572132"/>
            <a:chExt cx="36000" cy="2390327"/>
          </a:xfrm>
          <a:solidFill>
            <a:srgbClr val="92D050"/>
          </a:solidFill>
        </p:grpSpPr>
        <p:cxnSp>
          <p:nvCxnSpPr>
            <p:cNvPr id="31" name="直接连接符 30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 flipV="1">
            <a:off x="3885539" y="2986929"/>
            <a:ext cx="2214126" cy="1072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34"/>
          <p:cNvSpPr txBox="1"/>
          <p:nvPr/>
        </p:nvSpPr>
        <p:spPr>
          <a:xfrm>
            <a:off x="4284879" y="3428207"/>
            <a:ext cx="1415444" cy="36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1562254" fontAlgn="base">
              <a:lnSpc>
                <a:spcPts val="205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99" b="1" dirty="0">
                <a:solidFill>
                  <a:schemeClr val="bg1"/>
                </a:solidFill>
                <a:latin typeface="方正尚酷简体"/>
              </a:rPr>
              <a:t>步骤二</a:t>
            </a:r>
            <a:endParaRPr lang="en-US" altLang="zh-CN" sz="3199" b="1" dirty="0">
              <a:solidFill>
                <a:schemeClr val="bg1"/>
              </a:solidFill>
              <a:latin typeface="方正尚酷简体"/>
            </a:endParaRPr>
          </a:p>
        </p:txBody>
      </p:sp>
      <p:sp>
        <p:nvSpPr>
          <p:cNvPr id="54" name="MH_Text_1"/>
          <p:cNvSpPr/>
          <p:nvPr>
            <p:custDataLst>
              <p:tags r:id="rId3"/>
            </p:custDataLst>
          </p:nvPr>
        </p:nvSpPr>
        <p:spPr>
          <a:xfrm>
            <a:off x="3930208" y="4397174"/>
            <a:ext cx="2686919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MH_Text_1"/>
          <p:cNvSpPr/>
          <p:nvPr>
            <p:custDataLst>
              <p:tags r:id="rId4"/>
            </p:custDataLst>
          </p:nvPr>
        </p:nvSpPr>
        <p:spPr>
          <a:xfrm>
            <a:off x="3892440" y="4868033"/>
            <a:ext cx="2490732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427299" y="1556431"/>
            <a:ext cx="37958" cy="2493075"/>
            <a:chOff x="1331651" y="1597980"/>
            <a:chExt cx="36000" cy="2364481"/>
          </a:xfrm>
          <a:solidFill>
            <a:srgbClr val="FF0000"/>
          </a:solidFill>
        </p:grpSpPr>
        <p:cxnSp>
          <p:nvCxnSpPr>
            <p:cNvPr id="57" name="直接连接符 56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6427299" y="2986929"/>
            <a:ext cx="2214126" cy="1072621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395" tIns="48197" rIns="96395" bIns="48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34"/>
          <p:cNvSpPr txBox="1"/>
          <p:nvPr/>
        </p:nvSpPr>
        <p:spPr>
          <a:xfrm>
            <a:off x="6824235" y="3428924"/>
            <a:ext cx="1420253" cy="36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1562254" fontAlgn="base">
              <a:lnSpc>
                <a:spcPts val="205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99" b="1" dirty="0">
                <a:solidFill>
                  <a:schemeClr val="bg1"/>
                </a:solidFill>
                <a:latin typeface="方正尚酷简体"/>
              </a:rPr>
              <a:t>步骤三</a:t>
            </a:r>
            <a:endParaRPr lang="en-US" altLang="zh-CN" sz="3199" b="1" dirty="0">
              <a:solidFill>
                <a:schemeClr val="bg1"/>
              </a:solidFill>
              <a:latin typeface="方正尚酷简体"/>
            </a:endParaRPr>
          </a:p>
        </p:txBody>
      </p:sp>
      <p:sp>
        <p:nvSpPr>
          <p:cNvPr id="61" name="MH_Text_1"/>
          <p:cNvSpPr/>
          <p:nvPr>
            <p:custDataLst>
              <p:tags r:id="rId5"/>
            </p:custDataLst>
          </p:nvPr>
        </p:nvSpPr>
        <p:spPr>
          <a:xfrm>
            <a:off x="6609774" y="1322687"/>
            <a:ext cx="2686919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2" name="MH_Text_1"/>
          <p:cNvSpPr/>
          <p:nvPr>
            <p:custDataLst>
              <p:tags r:id="rId6"/>
            </p:custDataLst>
          </p:nvPr>
        </p:nvSpPr>
        <p:spPr>
          <a:xfrm>
            <a:off x="6572006" y="1793545"/>
            <a:ext cx="2490732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3" name="组合 62"/>
          <p:cNvGrpSpPr/>
          <p:nvPr/>
        </p:nvGrpSpPr>
        <p:grpSpPr>
          <a:xfrm flipV="1">
            <a:off x="8969058" y="2986929"/>
            <a:ext cx="37958" cy="2520328"/>
            <a:chOff x="1331651" y="1572132"/>
            <a:chExt cx="36000" cy="2390328"/>
          </a:xfrm>
          <a:solidFill>
            <a:srgbClr val="92D050"/>
          </a:solidFill>
        </p:grpSpPr>
        <p:cxnSp>
          <p:nvCxnSpPr>
            <p:cNvPr id="64" name="直接连接符 63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8969058" y="2986929"/>
            <a:ext cx="2214126" cy="10726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Box 34"/>
          <p:cNvSpPr txBox="1"/>
          <p:nvPr/>
        </p:nvSpPr>
        <p:spPr>
          <a:xfrm>
            <a:off x="9388636" y="3452067"/>
            <a:ext cx="1420253" cy="361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defTabSz="1562254" fontAlgn="base">
              <a:lnSpc>
                <a:spcPts val="2051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199" b="1" dirty="0">
                <a:solidFill>
                  <a:schemeClr val="bg1"/>
                </a:solidFill>
                <a:latin typeface="方正尚酷简体"/>
              </a:rPr>
              <a:t>步骤四</a:t>
            </a:r>
            <a:endParaRPr lang="en-US" altLang="zh-CN" sz="3199" b="1" dirty="0">
              <a:solidFill>
                <a:schemeClr val="bg1"/>
              </a:solidFill>
              <a:latin typeface="方正尚酷简体"/>
            </a:endParaRPr>
          </a:p>
        </p:txBody>
      </p:sp>
      <p:sp>
        <p:nvSpPr>
          <p:cNvPr id="68" name="MH_Text_1"/>
          <p:cNvSpPr/>
          <p:nvPr>
            <p:custDataLst>
              <p:tags r:id="rId7"/>
            </p:custDataLst>
          </p:nvPr>
        </p:nvSpPr>
        <p:spPr>
          <a:xfrm>
            <a:off x="9095603" y="4397174"/>
            <a:ext cx="2686919" cy="3873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输入小标题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MH_Text_1"/>
          <p:cNvSpPr/>
          <p:nvPr>
            <p:custDataLst>
              <p:tags r:id="rId8"/>
            </p:custDataLst>
          </p:nvPr>
        </p:nvSpPr>
        <p:spPr>
          <a:xfrm>
            <a:off x="9057835" y="4868033"/>
            <a:ext cx="2490732" cy="748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59944" tIns="0" rIns="159944" bIns="0" rtlCol="0" anchor="t"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/>
              </a:rPr>
              <a:t>单击此处添加文字阐述，添加简短问题说明文字，具体说明文字在此处添加此处单击此处添加文字阐述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5149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6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1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4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95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4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10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550"/>
                            </p:stCondLst>
                            <p:childTnLst>
                              <p:par>
                                <p:cTn id="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0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3" grpId="0" animBg="1"/>
      <p:bldP spid="53" grpId="0"/>
      <p:bldP spid="54" grpId="0"/>
      <p:bldP spid="55" grpId="0"/>
      <p:bldP spid="59" grpId="0" animBg="1"/>
      <p:bldP spid="60" grpId="0"/>
      <p:bldP spid="61" grpId="0"/>
      <p:bldP spid="62" grpId="0"/>
      <p:bldP spid="66" grpId="0" animBg="1"/>
      <p:bldP spid="67" grpId="0"/>
      <p:bldP spid="68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C68483-70AE-43C8-A014-45C7A7C0A335}"/>
              </a:ext>
            </a:extLst>
          </p:cNvPr>
          <p:cNvSpPr/>
          <p:nvPr/>
        </p:nvSpPr>
        <p:spPr>
          <a:xfrm>
            <a:off x="6096000" y="3339432"/>
            <a:ext cx="4320619" cy="1030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单击此处添加文字阐述，添加简短问题说明文字，具体说明文字在此处。单击此处添加文字阐述，添加简短问题说明文字，具体说明文字在此处。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4DE073-E4C1-4BEF-A2EE-0EDB13F895DC}"/>
              </a:ext>
            </a:extLst>
          </p:cNvPr>
          <p:cNvSpPr/>
          <p:nvPr/>
        </p:nvSpPr>
        <p:spPr>
          <a:xfrm>
            <a:off x="5088690" y="2482420"/>
            <a:ext cx="6335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请插入标题内容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251794-EAD3-434E-BD10-792D47CD59FD}"/>
              </a:ext>
            </a:extLst>
          </p:cNvPr>
          <p:cNvGrpSpPr/>
          <p:nvPr/>
        </p:nvGrpSpPr>
        <p:grpSpPr>
          <a:xfrm>
            <a:off x="2889732" y="2531685"/>
            <a:ext cx="2887139" cy="923330"/>
            <a:chOff x="2889732" y="2531685"/>
            <a:chExt cx="2887139" cy="9233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B51E1BB-F16A-4C4F-A3BB-81D45B43A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431" y="2531685"/>
              <a:ext cx="2564092" cy="89731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68555" tIns="34277" rIns="68555" bIns="34277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087B0CA-F55B-43B3-853A-971908F6BBEF}"/>
                </a:ext>
              </a:extLst>
            </p:cNvPr>
            <p:cNvSpPr txBox="1"/>
            <p:nvPr/>
          </p:nvSpPr>
          <p:spPr>
            <a:xfrm>
              <a:off x="2889732" y="2531685"/>
              <a:ext cx="288713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4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第二章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4B32F53-2B2E-445C-87C5-C8D85F47AFB5}"/>
              </a:ext>
            </a:extLst>
          </p:cNvPr>
          <p:cNvSpPr txBox="1"/>
          <p:nvPr/>
        </p:nvSpPr>
        <p:spPr>
          <a:xfrm>
            <a:off x="0" y="7014765"/>
            <a:ext cx="196079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PPT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定制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</a:t>
            </a: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静水流深工作室</a:t>
            </a:r>
            <a:endParaRPr lang="en-US" altLang="zh-CN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QQ:    276060523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电话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18928897164</a:t>
            </a:r>
          </a:p>
          <a:p>
            <a:pPr>
              <a:lnSpc>
                <a:spcPct val="120000"/>
              </a:lnSpc>
            </a:pPr>
            <a:r>
              <a:rPr lang="zh-CN" altLang="en-US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微信</a:t>
            </a:r>
            <a:r>
              <a:rPr lang="en-US" altLang="zh-CN" sz="1200" dirty="0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:  </a:t>
            </a:r>
            <a:r>
              <a:rPr lang="en-US" altLang="zh-CN" sz="1200" dirty="0" err="1">
                <a:latin typeface="方正粗宋简体" panose="03000509000000000000" pitchFamily="65" charset="-122"/>
                <a:ea typeface="方正粗宋简体" panose="03000509000000000000" pitchFamily="65" charset="-122"/>
              </a:rPr>
              <a:t>whishile</a:t>
            </a:r>
            <a:endParaRPr lang="zh-CN" altLang="en-US" sz="1200" dirty="0"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1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0">
        <p14:flas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527003" y="2034053"/>
            <a:ext cx="1259044" cy="1371961"/>
            <a:chOff x="1322505" y="1741615"/>
            <a:chExt cx="1578692" cy="1720278"/>
          </a:xfrm>
          <a:effectLst>
            <a:outerShdw blurRad="279400" dist="762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36" name="组合 35"/>
            <p:cNvGrpSpPr/>
            <p:nvPr/>
          </p:nvGrpSpPr>
          <p:grpSpPr>
            <a:xfrm>
              <a:off x="1322505" y="1741615"/>
              <a:ext cx="1578692" cy="1720278"/>
              <a:chOff x="1335394" y="1916298"/>
              <a:chExt cx="1578692" cy="1720278"/>
            </a:xfrm>
          </p:grpSpPr>
          <p:sp>
            <p:nvSpPr>
              <p:cNvPr id="38" name="矩形 37"/>
              <p:cNvSpPr/>
              <p:nvPr/>
            </p:nvSpPr>
            <p:spPr>
              <a:xfrm rot="18790382">
                <a:off x="1335394" y="1916298"/>
                <a:ext cx="1349829" cy="13498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 rot="18790382">
                <a:off x="2429185" y="3296380"/>
                <a:ext cx="340196" cy="34019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18790382">
                <a:off x="2573890" y="2692153"/>
                <a:ext cx="340196" cy="3401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7" name="文本框 99"/>
            <p:cNvSpPr txBox="1"/>
            <p:nvPr/>
          </p:nvSpPr>
          <p:spPr>
            <a:xfrm>
              <a:off x="1621834" y="2135615"/>
              <a:ext cx="802905" cy="73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199" dirty="0">
                  <a:solidFill>
                    <a:schemeClr val="bg1"/>
                  </a:solidFill>
                  <a:latin typeface="Impact" panose="020B0806030902050204" pitchFamily="34" charset="0"/>
                  <a:cs typeface="+mn-ea"/>
                  <a:sym typeface="+mn-lt"/>
                </a:rPr>
                <a:t>01</a:t>
              </a:r>
              <a:endParaRPr lang="zh-CN" altLang="en-US" sz="3199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037618" y="1807390"/>
            <a:ext cx="2783303" cy="1560584"/>
            <a:chOff x="1097103" y="3861842"/>
            <a:chExt cx="2783947" cy="1560945"/>
          </a:xfrm>
        </p:grpSpPr>
        <p:sp>
          <p:nvSpPr>
            <p:cNvPr id="42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984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9" tIns="60944" rIns="121889" bIns="60944">
              <a:spAutoFit/>
            </a:bodyPr>
            <a:lstStyle/>
            <a:p>
              <a:pPr lvl="0" algn="ctr"/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迷你简汉真广标"/>
                </a:rPr>
                <a:t>单击此处添加文字阐述，添加简短问题说明文字，具体说明文字在此处。单击此处添加文字阐述，添加简短问题</a:t>
              </a: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迷你简汉真广标"/>
              </a:endParaRPr>
            </a:p>
          </p:txBody>
        </p:sp>
        <p:sp>
          <p:nvSpPr>
            <p:cNvPr id="43" name="矩形 1"/>
            <p:cNvSpPr>
              <a:spLocks noChangeArrowheads="1"/>
            </p:cNvSpPr>
            <p:nvPr/>
          </p:nvSpPr>
          <p:spPr bwMode="auto">
            <a:xfrm>
              <a:off x="1313127" y="3861842"/>
              <a:ext cx="2283761" cy="400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9" tIns="60944" rIns="121889" bIns="60944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文本标题一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250829" y="2034053"/>
            <a:ext cx="1259044" cy="1371961"/>
            <a:chOff x="1322505" y="1741615"/>
            <a:chExt cx="1578692" cy="1720278"/>
          </a:xfrm>
          <a:effectLst>
            <a:outerShdw blurRad="279400" dist="762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46" name="组合 45"/>
            <p:cNvGrpSpPr/>
            <p:nvPr/>
          </p:nvGrpSpPr>
          <p:grpSpPr>
            <a:xfrm>
              <a:off x="1322505" y="1741615"/>
              <a:ext cx="1578692" cy="1720278"/>
              <a:chOff x="1335394" y="1916298"/>
              <a:chExt cx="1578692" cy="1720278"/>
            </a:xfrm>
          </p:grpSpPr>
          <p:sp>
            <p:nvSpPr>
              <p:cNvPr id="48" name="矩形 47"/>
              <p:cNvSpPr/>
              <p:nvPr/>
            </p:nvSpPr>
            <p:spPr>
              <a:xfrm rot="18790382">
                <a:off x="1335394" y="1916298"/>
                <a:ext cx="1349829" cy="13498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 rot="18790382">
                <a:off x="2429185" y="3296380"/>
                <a:ext cx="340196" cy="340196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>
              <a:xfrm rot="18790382">
                <a:off x="2573890" y="2692153"/>
                <a:ext cx="340196" cy="3401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47" name="文本框 158"/>
            <p:cNvSpPr txBox="1"/>
            <p:nvPr/>
          </p:nvSpPr>
          <p:spPr>
            <a:xfrm>
              <a:off x="1621834" y="2135615"/>
              <a:ext cx="802905" cy="73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199" dirty="0">
                  <a:solidFill>
                    <a:schemeClr val="bg1"/>
                  </a:solidFill>
                  <a:latin typeface="Impact" panose="020B0806030902050204" pitchFamily="34" charset="0"/>
                  <a:cs typeface="+mn-ea"/>
                  <a:sym typeface="+mn-lt"/>
                </a:rPr>
                <a:t>02</a:t>
              </a:r>
              <a:endParaRPr lang="zh-CN" altLang="en-US" sz="3199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012899" y="1847608"/>
            <a:ext cx="2783303" cy="1560584"/>
            <a:chOff x="1097103" y="3861842"/>
            <a:chExt cx="2783947" cy="1560945"/>
          </a:xfrm>
        </p:grpSpPr>
        <p:sp>
          <p:nvSpPr>
            <p:cNvPr id="52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984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9" tIns="60944" rIns="121889" bIns="60944">
              <a:spAutoFit/>
            </a:bodyPr>
            <a:lstStyle/>
            <a:p>
              <a:pPr lvl="0" algn="ctr"/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迷你简汉真广标"/>
                </a:rPr>
                <a:t>单击此处添加文字阐述，添加简短问题说明文字，具体说明文字在此处。单击此处添加文字阐述，添加简短问题</a:t>
              </a: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迷你简汉真广标"/>
              </a:endParaRPr>
            </a:p>
          </p:txBody>
        </p:sp>
        <p:sp>
          <p:nvSpPr>
            <p:cNvPr id="53" name="矩形 1"/>
            <p:cNvSpPr>
              <a:spLocks noChangeArrowheads="1"/>
            </p:cNvSpPr>
            <p:nvPr/>
          </p:nvSpPr>
          <p:spPr bwMode="auto">
            <a:xfrm>
              <a:off x="1313127" y="3861842"/>
              <a:ext cx="2283761" cy="400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9" tIns="60944" rIns="121889" bIns="60944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文本标题二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4662713" y="3942724"/>
            <a:ext cx="1259044" cy="1371961"/>
            <a:chOff x="1322505" y="1741615"/>
            <a:chExt cx="1578692" cy="1720278"/>
          </a:xfrm>
          <a:effectLst>
            <a:outerShdw blurRad="279400" dist="762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56" name="组合 55"/>
            <p:cNvGrpSpPr/>
            <p:nvPr/>
          </p:nvGrpSpPr>
          <p:grpSpPr>
            <a:xfrm>
              <a:off x="1322505" y="1741615"/>
              <a:ext cx="1578692" cy="1720278"/>
              <a:chOff x="1335394" y="1916298"/>
              <a:chExt cx="1578692" cy="1720278"/>
            </a:xfrm>
          </p:grpSpPr>
          <p:sp>
            <p:nvSpPr>
              <p:cNvPr id="58" name="矩形 57"/>
              <p:cNvSpPr/>
              <p:nvPr/>
            </p:nvSpPr>
            <p:spPr>
              <a:xfrm rot="18790382">
                <a:off x="1335394" y="1916298"/>
                <a:ext cx="1349829" cy="13498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 rot="18790382">
                <a:off x="2429185" y="3296380"/>
                <a:ext cx="340196" cy="3401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 rot="18790382">
                <a:off x="2573890" y="2692153"/>
                <a:ext cx="340196" cy="3401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57" name="文本框 168"/>
            <p:cNvSpPr txBox="1"/>
            <p:nvPr/>
          </p:nvSpPr>
          <p:spPr>
            <a:xfrm>
              <a:off x="1621834" y="2135615"/>
              <a:ext cx="802905" cy="73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199" dirty="0">
                  <a:solidFill>
                    <a:schemeClr val="bg1"/>
                  </a:solidFill>
                  <a:latin typeface="Impact" panose="020B0806030902050204" pitchFamily="34" charset="0"/>
                  <a:cs typeface="+mn-ea"/>
                  <a:sym typeface="+mn-lt"/>
                </a:rPr>
                <a:t>03</a:t>
              </a:r>
              <a:endParaRPr lang="zh-CN" altLang="en-US" sz="3199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343234" y="3916849"/>
            <a:ext cx="2783303" cy="1560584"/>
            <a:chOff x="1097103" y="3861842"/>
            <a:chExt cx="2783947" cy="1560945"/>
          </a:xfrm>
        </p:grpSpPr>
        <p:sp>
          <p:nvSpPr>
            <p:cNvPr id="62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984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9" tIns="60944" rIns="121889" bIns="60944">
              <a:spAutoFit/>
            </a:bodyPr>
            <a:lstStyle/>
            <a:p>
              <a:pPr lvl="0" algn="ctr"/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迷你简汉真广标"/>
                </a:rPr>
                <a:t>单击此处添加文字阐述，添加简短问题说明文字，具体说明文字在此处。单击此处添加文字阐述，添加简短问题</a:t>
              </a: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迷你简汉真广标"/>
              </a:endParaRPr>
            </a:p>
          </p:txBody>
        </p:sp>
        <p:sp>
          <p:nvSpPr>
            <p:cNvPr id="63" name="矩形 1"/>
            <p:cNvSpPr>
              <a:spLocks noChangeArrowheads="1"/>
            </p:cNvSpPr>
            <p:nvPr/>
          </p:nvSpPr>
          <p:spPr bwMode="auto">
            <a:xfrm>
              <a:off x="1313127" y="3861842"/>
              <a:ext cx="2283761" cy="400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9" tIns="60944" rIns="121889" bIns="60944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文本标题三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10455064" y="3942724"/>
            <a:ext cx="1259044" cy="1371961"/>
            <a:chOff x="1322505" y="1741615"/>
            <a:chExt cx="1578692" cy="1720278"/>
          </a:xfrm>
          <a:effectLst>
            <a:outerShdw blurRad="279400" dist="762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66" name="组合 65"/>
            <p:cNvGrpSpPr/>
            <p:nvPr/>
          </p:nvGrpSpPr>
          <p:grpSpPr>
            <a:xfrm>
              <a:off x="1322505" y="1741615"/>
              <a:ext cx="1578692" cy="1720278"/>
              <a:chOff x="1335394" y="1916298"/>
              <a:chExt cx="1578692" cy="1720278"/>
            </a:xfrm>
          </p:grpSpPr>
          <p:sp>
            <p:nvSpPr>
              <p:cNvPr id="68" name="矩形 67"/>
              <p:cNvSpPr/>
              <p:nvPr/>
            </p:nvSpPr>
            <p:spPr>
              <a:xfrm rot="18790382">
                <a:off x="1335394" y="1916298"/>
                <a:ext cx="1349829" cy="13498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 rot="18790382">
                <a:off x="2429185" y="3296380"/>
                <a:ext cx="340196" cy="3401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 rot="18790382">
                <a:off x="2573890" y="2692153"/>
                <a:ext cx="340196" cy="340196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67" name="文本框 191"/>
            <p:cNvSpPr txBox="1"/>
            <p:nvPr/>
          </p:nvSpPr>
          <p:spPr>
            <a:xfrm>
              <a:off x="1621834" y="2135615"/>
              <a:ext cx="802905" cy="73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199" dirty="0">
                  <a:solidFill>
                    <a:schemeClr val="bg1"/>
                  </a:solidFill>
                  <a:latin typeface="Impact" panose="020B0806030902050204" pitchFamily="34" charset="0"/>
                  <a:cs typeface="+mn-ea"/>
                  <a:sym typeface="+mn-lt"/>
                </a:rPr>
                <a:t>04</a:t>
              </a:r>
              <a:endParaRPr lang="zh-CN" altLang="en-US" sz="3199" dirty="0">
                <a:solidFill>
                  <a:schemeClr val="bg1"/>
                </a:solidFill>
                <a:latin typeface="Impact" panose="020B080603090205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7022444" y="3909216"/>
            <a:ext cx="2783303" cy="1560584"/>
            <a:chOff x="1097103" y="3861842"/>
            <a:chExt cx="2783947" cy="1560945"/>
          </a:xfrm>
        </p:grpSpPr>
        <p:sp>
          <p:nvSpPr>
            <p:cNvPr id="72" name="矩形 1"/>
            <p:cNvSpPr>
              <a:spLocks noChangeArrowheads="1"/>
            </p:cNvSpPr>
            <p:nvPr/>
          </p:nvSpPr>
          <p:spPr bwMode="auto">
            <a:xfrm>
              <a:off x="1097103" y="4437906"/>
              <a:ext cx="2783947" cy="984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9" tIns="60944" rIns="121889" bIns="60944">
              <a:spAutoFit/>
            </a:bodyPr>
            <a:lstStyle/>
            <a:p>
              <a:pPr lvl="0" algn="ctr"/>
              <a:r>
                <a:rPr lang="zh-CN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迷你简汉真广标"/>
                </a:rPr>
                <a:t>单击此处添加文字阐述，添加简短问题说明文字，具体说明文字在此处。单击此处添加文字阐述，添加简短问题</a:t>
              </a:r>
              <a:endPara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迷你简汉真广标"/>
              </a:endParaRPr>
            </a:p>
          </p:txBody>
        </p:sp>
        <p:sp>
          <p:nvSpPr>
            <p:cNvPr id="73" name="矩形 1"/>
            <p:cNvSpPr>
              <a:spLocks noChangeArrowheads="1"/>
            </p:cNvSpPr>
            <p:nvPr/>
          </p:nvSpPr>
          <p:spPr bwMode="auto">
            <a:xfrm>
              <a:off x="1313127" y="3861842"/>
              <a:ext cx="2283761" cy="400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89" tIns="60944" rIns="121889" bIns="60944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文本标题四</a:t>
              </a:r>
              <a:endPara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>
              <a:off x="1498393" y="4365898"/>
              <a:ext cx="197497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1847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933487" y="1136568"/>
            <a:ext cx="1268484" cy="1464339"/>
            <a:chOff x="3831569" y="1001314"/>
            <a:chExt cx="1268778" cy="1464678"/>
          </a:xfrm>
        </p:grpSpPr>
        <p:sp>
          <p:nvSpPr>
            <p:cNvPr id="27" name="AutoShape 8"/>
            <p:cNvSpPr>
              <a:spLocks/>
            </p:cNvSpPr>
            <p:nvPr/>
          </p:nvSpPr>
          <p:spPr bwMode="auto">
            <a:xfrm>
              <a:off x="3831569" y="1001314"/>
              <a:ext cx="1268778" cy="146467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lIns="0" tIns="0" rIns="0" bIns="0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20000"/>
                </a:lnSpc>
              </a:pPr>
              <a:r>
                <a:rPr lang="es-ES" altLang="zh-CN" sz="1686" b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endParaRPr lang="es-ES" altLang="zh-CN" sz="1318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文本框 70"/>
            <p:cNvSpPr txBox="1"/>
            <p:nvPr/>
          </p:nvSpPr>
          <p:spPr>
            <a:xfrm>
              <a:off x="4029916" y="1379710"/>
              <a:ext cx="8640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999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999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9" name="文本框 30"/>
          <p:cNvSpPr txBox="1"/>
          <p:nvPr/>
        </p:nvSpPr>
        <p:spPr>
          <a:xfrm>
            <a:off x="1721794" y="1318356"/>
            <a:ext cx="1755570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文本标题</a:t>
            </a:r>
          </a:p>
        </p:txBody>
      </p:sp>
      <p:sp>
        <p:nvSpPr>
          <p:cNvPr id="30" name="文本框 31"/>
          <p:cNvSpPr txBox="1"/>
          <p:nvPr/>
        </p:nvSpPr>
        <p:spPr>
          <a:xfrm>
            <a:off x="850225" y="1845758"/>
            <a:ext cx="2722028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</a:rPr>
              <a:t>点击此处添加文本内容，如关键词、部分简单介绍等。点击此处添加文本内容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5447285" y="1844397"/>
            <a:ext cx="1671234" cy="680378"/>
            <a:chOff x="5347256" y="1506649"/>
            <a:chExt cx="1671621" cy="680535"/>
          </a:xfrm>
          <a:solidFill>
            <a:srgbClr val="C00000"/>
          </a:solidFill>
        </p:grpSpPr>
        <p:sp>
          <p:nvSpPr>
            <p:cNvPr id="32" name="Line 20"/>
            <p:cNvSpPr>
              <a:spLocks noChangeShapeType="1"/>
            </p:cNvSpPr>
            <p:nvPr/>
          </p:nvSpPr>
          <p:spPr bwMode="auto">
            <a:xfrm>
              <a:off x="5444355" y="1624676"/>
              <a:ext cx="1574522" cy="562508"/>
            </a:xfrm>
            <a:prstGeom prst="line">
              <a:avLst/>
            </a:prstGeom>
            <a:grpFill/>
            <a:ln w="38100" cap="flat" cmpd="sng">
              <a:solidFill>
                <a:srgbClr val="C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41002">
                <a:defRPr/>
              </a:pPr>
              <a:endParaRPr lang="es-ES" sz="633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AutoShape 24"/>
            <p:cNvSpPr>
              <a:spLocks/>
            </p:cNvSpPr>
            <p:nvPr/>
          </p:nvSpPr>
          <p:spPr bwMode="auto">
            <a:xfrm>
              <a:off x="5347256" y="1506649"/>
              <a:ext cx="227683" cy="22768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3" y="-961"/>
                    <a:pt x="16796" y="2881"/>
                  </a:cubicBezTo>
                </a:path>
              </a:pathLst>
            </a:custGeom>
            <a:grpFill/>
            <a:ln w="25400" cap="flat" cmpd="sng">
              <a:solidFill>
                <a:srgbClr val="C00000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r" defTabSz="307946">
                <a:lnSpc>
                  <a:spcPct val="120000"/>
                </a:lnSpc>
                <a:defRPr/>
              </a:pPr>
              <a:endParaRPr lang="es-ES" sz="2109">
                <a:solidFill>
                  <a:srgbClr val="F1F2F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488455" y="1868737"/>
            <a:ext cx="1268484" cy="1464339"/>
            <a:chOff x="7387360" y="1733653"/>
            <a:chExt cx="1268778" cy="1464678"/>
          </a:xfrm>
          <a:solidFill>
            <a:srgbClr val="006699"/>
          </a:solidFill>
        </p:grpSpPr>
        <p:sp>
          <p:nvSpPr>
            <p:cNvPr id="35" name="AutoShape 12"/>
            <p:cNvSpPr>
              <a:spLocks/>
            </p:cNvSpPr>
            <p:nvPr/>
          </p:nvSpPr>
          <p:spPr bwMode="auto">
            <a:xfrm>
              <a:off x="7387360" y="1733653"/>
              <a:ext cx="1268778" cy="146467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文本框 70"/>
            <p:cNvSpPr txBox="1"/>
            <p:nvPr/>
          </p:nvSpPr>
          <p:spPr>
            <a:xfrm>
              <a:off x="7534572" y="2087596"/>
              <a:ext cx="8640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999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999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37" name="文本框 42"/>
          <p:cNvSpPr txBox="1"/>
          <p:nvPr/>
        </p:nvSpPr>
        <p:spPr>
          <a:xfrm>
            <a:off x="9233482" y="1637958"/>
            <a:ext cx="1755570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文本标题</a:t>
            </a:r>
          </a:p>
        </p:txBody>
      </p:sp>
      <p:sp>
        <p:nvSpPr>
          <p:cNvPr id="38" name="文本框 43"/>
          <p:cNvSpPr txBox="1"/>
          <p:nvPr/>
        </p:nvSpPr>
        <p:spPr>
          <a:xfrm>
            <a:off x="9105399" y="2150309"/>
            <a:ext cx="2707554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</a:rPr>
              <a:t>点击此处添加文本内容，如关键词、部分简单介绍等。点击此处添加文本内容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5361712" y="2406777"/>
            <a:ext cx="1869785" cy="2210431"/>
            <a:chOff x="5261664" y="2069159"/>
            <a:chExt cx="1870218" cy="2210943"/>
          </a:xfrm>
          <a:solidFill>
            <a:srgbClr val="C00000"/>
          </a:solidFill>
        </p:grpSpPr>
        <p:sp>
          <p:nvSpPr>
            <p:cNvPr id="40" name="Line 19"/>
            <p:cNvSpPr>
              <a:spLocks noChangeShapeType="1"/>
            </p:cNvSpPr>
            <p:nvPr/>
          </p:nvSpPr>
          <p:spPr bwMode="auto">
            <a:xfrm flipV="1">
              <a:off x="5261664" y="2263333"/>
              <a:ext cx="1718837" cy="2016769"/>
            </a:xfrm>
            <a:prstGeom prst="line">
              <a:avLst/>
            </a:prstGeom>
            <a:grpFill/>
            <a:ln w="38100" cap="flat" cmpd="sng">
              <a:solidFill>
                <a:srgbClr val="C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defTabSz="241002">
                <a:defRPr/>
              </a:pPr>
              <a:endParaRPr lang="es-ES" sz="633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AutoShape 21"/>
            <p:cNvSpPr>
              <a:spLocks/>
            </p:cNvSpPr>
            <p:nvPr/>
          </p:nvSpPr>
          <p:spPr bwMode="auto">
            <a:xfrm>
              <a:off x="6904199" y="2069159"/>
              <a:ext cx="227683" cy="22768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3" y="-961"/>
                    <a:pt x="16796" y="2881"/>
                  </a:cubicBezTo>
                </a:path>
              </a:pathLst>
            </a:custGeom>
            <a:grpFill/>
            <a:ln w="25400" cap="flat" cmpd="sng">
              <a:solidFill>
                <a:srgbClr val="C00000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307946">
                <a:lnSpc>
                  <a:spcPct val="120000"/>
                </a:lnSpc>
                <a:defRPr/>
              </a:pPr>
              <a:endParaRPr lang="es-ES" sz="2109">
                <a:solidFill>
                  <a:srgbClr val="F1F2F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814130" y="3923049"/>
            <a:ext cx="1268484" cy="1464339"/>
            <a:chOff x="3712185" y="3788440"/>
            <a:chExt cx="1268778" cy="1464678"/>
          </a:xfrm>
        </p:grpSpPr>
        <p:sp>
          <p:nvSpPr>
            <p:cNvPr id="43" name="AutoShape 4"/>
            <p:cNvSpPr>
              <a:spLocks/>
            </p:cNvSpPr>
            <p:nvPr/>
          </p:nvSpPr>
          <p:spPr bwMode="auto">
            <a:xfrm>
              <a:off x="3712185" y="3788440"/>
              <a:ext cx="1268778" cy="14646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  <a:defRPr/>
              </a:pPr>
              <a:endParaRPr lang="es-ES" sz="1686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文本框 70"/>
            <p:cNvSpPr txBox="1"/>
            <p:nvPr/>
          </p:nvSpPr>
          <p:spPr>
            <a:xfrm>
              <a:off x="3934172" y="4166836"/>
              <a:ext cx="8640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999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999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5" name="文本框 32"/>
          <p:cNvSpPr txBox="1"/>
          <p:nvPr/>
        </p:nvSpPr>
        <p:spPr>
          <a:xfrm>
            <a:off x="1639065" y="4070578"/>
            <a:ext cx="1755570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文本标题</a:t>
            </a:r>
          </a:p>
        </p:txBody>
      </p:sp>
      <p:sp>
        <p:nvSpPr>
          <p:cNvPr id="46" name="文本框 33"/>
          <p:cNvSpPr txBox="1"/>
          <p:nvPr/>
        </p:nvSpPr>
        <p:spPr>
          <a:xfrm>
            <a:off x="767495" y="4597979"/>
            <a:ext cx="2722028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</a:rPr>
              <a:t>点击此处添加文本内容，如关键词、部分简单介绍等。点击此处添加文本内容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233961" y="4558207"/>
            <a:ext cx="1915612" cy="829181"/>
            <a:chOff x="5132344" y="4423745"/>
            <a:chExt cx="1916055" cy="829373"/>
          </a:xfrm>
          <a:solidFill>
            <a:srgbClr val="C00000"/>
          </a:solidFill>
        </p:grpSpPr>
        <p:grpSp>
          <p:nvGrpSpPr>
            <p:cNvPr id="48" name="组合 47"/>
            <p:cNvGrpSpPr/>
            <p:nvPr/>
          </p:nvGrpSpPr>
          <p:grpSpPr>
            <a:xfrm>
              <a:off x="5132344" y="4423745"/>
              <a:ext cx="1770315" cy="720297"/>
              <a:chOff x="5347255" y="2954354"/>
              <a:chExt cx="1625584" cy="606456"/>
            </a:xfrm>
            <a:grpFill/>
          </p:grpSpPr>
          <p:sp>
            <p:nvSpPr>
              <p:cNvPr id="50" name="Line 18"/>
              <p:cNvSpPr>
                <a:spLocks noChangeShapeType="1"/>
              </p:cNvSpPr>
              <p:nvPr/>
            </p:nvSpPr>
            <p:spPr bwMode="auto">
              <a:xfrm>
                <a:off x="5347256" y="3013369"/>
                <a:ext cx="1625583" cy="547441"/>
              </a:xfrm>
              <a:prstGeom prst="line">
                <a:avLst/>
              </a:prstGeom>
              <a:grpFill/>
              <a:ln w="38100" cap="flat" cmpd="sng">
                <a:solidFill>
                  <a:srgbClr val="C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defTabSz="241002">
                  <a:defRPr/>
                </a:pPr>
                <a:endParaRPr lang="es-ES" sz="633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AutoShape 25"/>
              <p:cNvSpPr>
                <a:spLocks/>
              </p:cNvSpPr>
              <p:nvPr/>
            </p:nvSpPr>
            <p:spPr bwMode="auto">
              <a:xfrm>
                <a:off x="5347255" y="2954354"/>
                <a:ext cx="227683" cy="227683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3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3" y="-961"/>
                      <a:pt x="12953" y="-961"/>
                      <a:pt x="16796" y="2881"/>
                    </a:cubicBezTo>
                  </a:path>
                </a:pathLst>
              </a:custGeom>
              <a:grpFill/>
              <a:ln w="25400" cap="flat" cmpd="sng">
                <a:solidFill>
                  <a:srgbClr val="C00000"/>
                </a:solidFill>
                <a:prstDash val="solid"/>
                <a:miter lim="0"/>
                <a:headEnd/>
                <a:tailEnd/>
              </a:ln>
              <a:effectLst/>
            </p:spPr>
            <p:txBody>
              <a:bodyPr lIns="0" tIns="0" rIns="0" bIns="0" anchor="ctr"/>
              <a:lstStyle/>
              <a:p>
                <a:pPr algn="r" defTabSz="307946">
                  <a:lnSpc>
                    <a:spcPct val="120000"/>
                  </a:lnSpc>
                  <a:defRPr/>
                </a:pPr>
                <a:endParaRPr lang="es-ES" sz="2109">
                  <a:solidFill>
                    <a:srgbClr val="F1F2F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9" name="AutoShape 22"/>
            <p:cNvSpPr>
              <a:spLocks/>
            </p:cNvSpPr>
            <p:nvPr/>
          </p:nvSpPr>
          <p:spPr bwMode="auto">
            <a:xfrm>
              <a:off x="6820716" y="5025435"/>
              <a:ext cx="227683" cy="227683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3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3" y="-961"/>
                    <a:pt x="12953" y="-961"/>
                    <a:pt x="16796" y="2881"/>
                  </a:cubicBezTo>
                </a:path>
              </a:pathLst>
            </a:custGeom>
            <a:grpFill/>
            <a:ln w="25400" cap="flat" cmpd="sng">
              <a:solidFill>
                <a:srgbClr val="C00000"/>
              </a:solidFill>
              <a:prstDash val="solid"/>
              <a:miter lim="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defTabSz="307946">
                <a:lnSpc>
                  <a:spcPct val="120000"/>
                </a:lnSpc>
                <a:defRPr/>
              </a:pPr>
              <a:endParaRPr lang="es-ES" sz="2109">
                <a:solidFill>
                  <a:srgbClr val="F1F2F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423362" y="4628283"/>
            <a:ext cx="1268484" cy="1464339"/>
            <a:chOff x="7322252" y="4493838"/>
            <a:chExt cx="1268778" cy="1464678"/>
          </a:xfrm>
          <a:solidFill>
            <a:srgbClr val="006699"/>
          </a:solidFill>
        </p:grpSpPr>
        <p:sp>
          <p:nvSpPr>
            <p:cNvPr id="53" name="AutoShape 6"/>
            <p:cNvSpPr>
              <a:spLocks/>
            </p:cNvSpPr>
            <p:nvPr/>
          </p:nvSpPr>
          <p:spPr bwMode="auto">
            <a:xfrm>
              <a:off x="7322252" y="4493838"/>
              <a:ext cx="1268778" cy="14646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21599" y="5400"/>
                  </a:lnTo>
                  <a:lnTo>
                    <a:pt x="21599" y="16200"/>
                  </a:lnTo>
                  <a:lnTo>
                    <a:pt x="10799" y="21599"/>
                  </a:lnTo>
                  <a:lnTo>
                    <a:pt x="0" y="16199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20000"/>
                </a:lnSpc>
                <a:defRPr/>
              </a:pPr>
              <a:endParaRPr lang="es-ES" sz="1686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文本框 70"/>
            <p:cNvSpPr txBox="1"/>
            <p:nvPr/>
          </p:nvSpPr>
          <p:spPr>
            <a:xfrm>
              <a:off x="7534572" y="4818940"/>
              <a:ext cx="8640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999" dirty="0">
                  <a:solidFill>
                    <a:schemeClr val="bg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999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55" name="文本框 40"/>
          <p:cNvSpPr txBox="1"/>
          <p:nvPr/>
        </p:nvSpPr>
        <p:spPr>
          <a:xfrm>
            <a:off x="9111342" y="4547522"/>
            <a:ext cx="1755570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文本标题</a:t>
            </a:r>
          </a:p>
        </p:txBody>
      </p:sp>
      <p:sp>
        <p:nvSpPr>
          <p:cNvPr id="56" name="文本框 41"/>
          <p:cNvSpPr txBox="1"/>
          <p:nvPr/>
        </p:nvSpPr>
        <p:spPr>
          <a:xfrm>
            <a:off x="8983259" y="5059873"/>
            <a:ext cx="2707554" cy="73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</a:rPr>
              <a:t>点击此处添加文本内容，如关键词、部分简单介绍等。点击此处添加文本内容</a:t>
            </a:r>
          </a:p>
        </p:txBody>
      </p:sp>
    </p:spTree>
    <p:extLst>
      <p:ext uri="{BB962C8B-B14F-4D97-AF65-F5344CB8AC3E}">
        <p14:creationId xmlns:p14="http://schemas.microsoft.com/office/powerpoint/2010/main" val="2477091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Sing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75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75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75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7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6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1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225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725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225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725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7" grpId="0"/>
      <p:bldP spid="38" grpId="0"/>
      <p:bldP spid="45" grpId="0"/>
      <p:bldP spid="46" grpId="0"/>
      <p:bldP spid="55" grpId="0"/>
      <p:bldP spid="5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622070742"/>
  <p:tag name="MH_LIBRARY" val="CONTENTS"/>
  <p:tag name="MH_TYPE" val="OTHERS"/>
  <p:tag name="ID" val="54713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622070742"/>
  <p:tag name="MH_LIBRARY" val="CONTENTS"/>
  <p:tag name="MH_TYPE" val="OTHERS"/>
  <p:tag name="ID" val="54713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2203</Words>
  <Application>Microsoft Office PowerPoint</Application>
  <PresentationFormat>宽屏</PresentationFormat>
  <Paragraphs>246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 Unicode MS</vt:lpstr>
      <vt:lpstr>等线</vt:lpstr>
      <vt:lpstr>等线 Light</vt:lpstr>
      <vt:lpstr>方正粗宋简体</vt:lpstr>
      <vt:lpstr>方正尚酷简体</vt:lpstr>
      <vt:lpstr>方正正粗黑简体</vt:lpstr>
      <vt:lpstr>迷你简汉真广标</vt:lpstr>
      <vt:lpstr>时尚中黑简体</vt:lpstr>
      <vt:lpstr>微软雅黑</vt:lpstr>
      <vt:lpstr>Arial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邱晶晶</cp:lastModifiedBy>
  <cp:revision>13</cp:revision>
  <dcterms:created xsi:type="dcterms:W3CDTF">2017-06-17T08:07:21Z</dcterms:created>
  <dcterms:modified xsi:type="dcterms:W3CDTF">2019-07-24T08:57:27Z</dcterms:modified>
</cp:coreProperties>
</file>